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0" r:id="rId3"/>
    <p:sldMasterId id="2147483682" r:id="rId4"/>
    <p:sldMasterId id="2147483694" r:id="rId5"/>
    <p:sldMasterId id="2147483706" r:id="rId6"/>
  </p:sldMasterIdLst>
  <p:notesMasterIdLst>
    <p:notesMasterId r:id="rId59"/>
  </p:notesMasterIdLst>
  <p:handoutMasterIdLst>
    <p:handoutMasterId r:id="rId60"/>
  </p:handoutMasterIdLst>
  <p:sldIdLst>
    <p:sldId id="256" r:id="rId7"/>
    <p:sldId id="480" r:id="rId8"/>
    <p:sldId id="506" r:id="rId9"/>
    <p:sldId id="493" r:id="rId10"/>
    <p:sldId id="363" r:id="rId11"/>
    <p:sldId id="498" r:id="rId12"/>
    <p:sldId id="488" r:id="rId13"/>
    <p:sldId id="507" r:id="rId14"/>
    <p:sldId id="491" r:id="rId15"/>
    <p:sldId id="497" r:id="rId16"/>
    <p:sldId id="489" r:id="rId17"/>
    <p:sldId id="496" r:id="rId18"/>
    <p:sldId id="503" r:id="rId19"/>
    <p:sldId id="500" r:id="rId20"/>
    <p:sldId id="502" r:id="rId21"/>
    <p:sldId id="512" r:id="rId22"/>
    <p:sldId id="514" r:id="rId23"/>
    <p:sldId id="524" r:id="rId24"/>
    <p:sldId id="525" r:id="rId25"/>
    <p:sldId id="526" r:id="rId26"/>
    <p:sldId id="527" r:id="rId27"/>
    <p:sldId id="528" r:id="rId28"/>
    <p:sldId id="529" r:id="rId29"/>
    <p:sldId id="530" r:id="rId30"/>
    <p:sldId id="532" r:id="rId31"/>
    <p:sldId id="533" r:id="rId32"/>
    <p:sldId id="534" r:id="rId33"/>
    <p:sldId id="535" r:id="rId34"/>
    <p:sldId id="536" r:id="rId35"/>
    <p:sldId id="537" r:id="rId36"/>
    <p:sldId id="543" r:id="rId37"/>
    <p:sldId id="544" r:id="rId38"/>
    <p:sldId id="547" r:id="rId39"/>
    <p:sldId id="548" r:id="rId40"/>
    <p:sldId id="549" r:id="rId41"/>
    <p:sldId id="550" r:id="rId42"/>
    <p:sldId id="551" r:id="rId43"/>
    <p:sldId id="552" r:id="rId44"/>
    <p:sldId id="553" r:id="rId45"/>
    <p:sldId id="554" r:id="rId46"/>
    <p:sldId id="555" r:id="rId47"/>
    <p:sldId id="556" r:id="rId48"/>
    <p:sldId id="557" r:id="rId49"/>
    <p:sldId id="558" r:id="rId50"/>
    <p:sldId id="560" r:id="rId51"/>
    <p:sldId id="561" r:id="rId52"/>
    <p:sldId id="562" r:id="rId53"/>
    <p:sldId id="563" r:id="rId54"/>
    <p:sldId id="564" r:id="rId55"/>
    <p:sldId id="565" r:id="rId56"/>
    <p:sldId id="566" r:id="rId57"/>
    <p:sldId id="567"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7" autoAdjust="0"/>
    <p:restoredTop sz="94660"/>
  </p:normalViewPr>
  <p:slideViewPr>
    <p:cSldViewPr snapToGrid="0">
      <p:cViewPr varScale="1">
        <p:scale>
          <a:sx n="81" d="100"/>
          <a:sy n="81" d="100"/>
        </p:scale>
        <p:origin x="571"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61" Type="http://schemas.openxmlformats.org/officeDocument/2006/relationships/commentAuthors" Target="commen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ea typeface="Times New Roman" panose="02020603050405020304" pitchFamily="18" charset="0"/>
                <a:cs typeface="Times New Roman" panose="02020603050405020304" pitchFamily="18" charset="0"/>
              </a:rPr>
              <a:t>4/2/2023</a:t>
            </a:fld>
            <a:endParaRPr lang="en-US">
              <a:ea typeface="Times New Roman" panose="02020603050405020304" pitchFamily="18" charset="0"/>
              <a:cs typeface="Times New Roman" panose="02020603050405020304" pitchFamily="18"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ea typeface="Times New Roman" panose="02020603050405020304" pitchFamily="18" charset="0"/>
                <a:cs typeface="Times New Roman" panose="02020603050405020304" pitchFamily="18" charset="0"/>
              </a:rPr>
              <a:t>‹#›</a:t>
            </a:fld>
            <a:endParaRPr lang="en-US">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366" units="cm"/>
          <inkml:channel name="Y" type="integer" max="768" units="cm"/>
          <inkml:channel name="T" type="integer" max="2" units="dev"/>
        </inkml:traceFormat>
        <inkml:channelProperties>
          <inkml:channelProperty channel="X" name="resolution" value="44.06452" units="1/cm"/>
          <inkml:channelProperty channel="Y" name="resolution" value="44.13793" units="1/cm"/>
          <inkml:channelProperty channel="T" name="resolution" value="1" units="1/dev"/>
        </inkml:channelProperties>
      </inkml:inkSource>
      <inkml:timestamp xml:id="ts0" timeString="2021-10-17T02:59:09"/>
    </inkml:context>
    <inkml:brush xml:id="br0">
      <inkml:brushProperty name="width" value="0.05292" units="cm"/>
      <inkml:brushProperty name="height" value="0.05292" units="cm"/>
      <inkml:brushProperty name="color" value="#92D050"/>
    </inkml:brush>
  </inkml:definitions>
  <inkml:trace contextRef="#ctx0" brushRef="#br0">5978 11640 0</inkml:trace>
  <inkml:trace contextRef="#ctx0" brushRef="#br0">5879 11516 0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ea typeface="Times New Roman" panose="02020603050405020304" pitchFamily="18" charset="0"/>
                <a:cs typeface="Times New Roman" panose="02020603050405020304" pitchFamily="18" charset="0"/>
              </a:defRPr>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ea typeface="Times New Roman" panose="02020603050405020304" pitchFamily="18" charset="0"/>
                <a:cs typeface="Times New Roman" panose="02020603050405020304" pitchFamily="18" charset="0"/>
              </a:defRPr>
            </a:lvl1pPr>
          </a:lstStyle>
          <a:p>
            <a:fld id="{81F9E9D9-0A4E-48F2-8EC2-AF9809706781}" type="datetimeFigureOut">
              <a:rPr lang="en-SG" smtClean="0"/>
              <a:t>2/4/2023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ea typeface="Times New Roman" panose="02020603050405020304" pitchFamily="18" charset="0"/>
                <a:cs typeface="Times New Roman" panose="02020603050405020304" pitchFamily="18" charset="0"/>
              </a:defRPr>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ea typeface="Times New Roman" panose="02020603050405020304" pitchFamily="18" charset="0"/>
                <a:cs typeface="Times New Roman" panose="02020603050405020304" pitchFamily="18" charset="0"/>
              </a:defRPr>
            </a:lvl1pPr>
          </a:lstStyle>
          <a:p>
            <a:fld id="{BD45A275-ECBC-4A54-AA3B-71A70F10B506}" type="slidenum">
              <a:rPr lang="en-SG" smtClean="0"/>
              <a:t>‹#›</a:t>
            </a:fld>
            <a:endParaRPr lang="en-SG"/>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GV </a:t>
            </a:r>
            <a:r>
              <a:rPr lang="en-US" dirty="0" err="1"/>
              <a:t>chiếu</a:t>
            </a:r>
            <a:r>
              <a:rPr lang="en-US" dirty="0"/>
              <a:t> </a:t>
            </a:r>
            <a:r>
              <a:rPr lang="en-US" dirty="0" err="1"/>
              <a:t>hình</a:t>
            </a:r>
            <a:r>
              <a:rPr lang="en-US" dirty="0"/>
              <a:t> 33.1. </a:t>
            </a:r>
            <a:r>
              <a:rPr lang="en-US" dirty="0" err="1"/>
              <a:t>Một</a:t>
            </a:r>
            <a:r>
              <a:rPr lang="en-US" dirty="0"/>
              <a:t> </a:t>
            </a:r>
            <a:r>
              <a:rPr lang="en-US" dirty="0" err="1"/>
              <a:t>số</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sinh</a:t>
            </a:r>
            <a:r>
              <a:rPr lang="en-US" dirty="0"/>
              <a:t> </a:t>
            </a:r>
            <a:r>
              <a:rPr lang="en-US" dirty="0" err="1"/>
              <a:t>vật</a:t>
            </a:r>
            <a:r>
              <a:rPr lang="en-US" dirty="0"/>
              <a:t>, </a:t>
            </a:r>
            <a:r>
              <a:rPr lang="en-US" dirty="0" err="1"/>
              <a:t>yêu</a:t>
            </a:r>
            <a:r>
              <a:rPr lang="en-US" dirty="0"/>
              <a:t> </a:t>
            </a:r>
            <a:r>
              <a:rPr lang="en-US" dirty="0" err="1"/>
              <a:t>cầu</a:t>
            </a:r>
            <a:r>
              <a:rPr lang="en-US" dirty="0"/>
              <a:t> HS </a:t>
            </a:r>
            <a:r>
              <a:rPr lang="en-US" dirty="0" err="1"/>
              <a:t>quan</a:t>
            </a:r>
            <a:r>
              <a:rPr lang="en-US" dirty="0"/>
              <a:t> </a:t>
            </a:r>
            <a:r>
              <a:rPr lang="en-US" dirty="0" err="1"/>
              <a:t>sát</a:t>
            </a:r>
            <a:r>
              <a:rPr lang="en-US" dirty="0"/>
              <a:t>, </a:t>
            </a:r>
            <a:r>
              <a:rPr lang="en-US" dirty="0" err="1"/>
              <a:t>nêu</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trong</a:t>
            </a:r>
            <a:r>
              <a:rPr lang="en-US" dirty="0"/>
              <a:t> </a:t>
            </a:r>
            <a:r>
              <a:rPr lang="en-US" dirty="0" err="1"/>
              <a:t>các</a:t>
            </a:r>
            <a:r>
              <a:rPr lang="en-US" dirty="0"/>
              <a:t> </a:t>
            </a:r>
            <a:r>
              <a:rPr lang="en-US" dirty="0" err="1"/>
              <a:t>hình</a:t>
            </a:r>
            <a:r>
              <a:rPr lang="en-US" dirty="0"/>
              <a:t> a, b, c, d</a:t>
            </a:r>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GV </a:t>
            </a:r>
            <a:r>
              <a:rPr lang="en-US" dirty="0" err="1"/>
              <a:t>yêu</a:t>
            </a:r>
            <a:r>
              <a:rPr lang="en-US" dirty="0"/>
              <a:t> </a:t>
            </a:r>
            <a:r>
              <a:rPr lang="en-US" dirty="0" err="1"/>
              <a:t>cầu</a:t>
            </a:r>
            <a:r>
              <a:rPr lang="en-US" dirty="0"/>
              <a:t> HS </a:t>
            </a:r>
            <a:r>
              <a:rPr lang="en-US" dirty="0" err="1"/>
              <a:t>nêu</a:t>
            </a:r>
            <a:r>
              <a:rPr lang="en-US" dirty="0"/>
              <a:t> </a:t>
            </a:r>
            <a:r>
              <a:rPr lang="en-US" dirty="0" err="1"/>
              <a:t>vai</a:t>
            </a:r>
            <a:r>
              <a:rPr lang="en-US" dirty="0"/>
              <a:t> </a:t>
            </a:r>
            <a:r>
              <a:rPr lang="en-US" dirty="0" err="1"/>
              <a:t>trò</a:t>
            </a:r>
            <a:r>
              <a:rPr lang="en-US" dirty="0"/>
              <a:t> </a:t>
            </a:r>
            <a:r>
              <a:rPr lang="en-US" dirty="0" err="1"/>
              <a:t>của</a:t>
            </a:r>
            <a:r>
              <a:rPr lang="en-US" dirty="0"/>
              <a:t> </a:t>
            </a:r>
            <a:r>
              <a:rPr lang="en-US" dirty="0" err="1"/>
              <a:t>cảm</a:t>
            </a:r>
            <a:r>
              <a:rPr lang="en-US" dirty="0"/>
              <a:t> </a:t>
            </a:r>
            <a:r>
              <a:rPr lang="en-US" dirty="0" err="1"/>
              <a:t>ứng</a:t>
            </a:r>
            <a:r>
              <a:rPr lang="en-US" dirty="0"/>
              <a:t> </a:t>
            </a:r>
            <a:r>
              <a:rPr lang="en-US" dirty="0" err="1"/>
              <a:t>đối</a:t>
            </a:r>
            <a:r>
              <a:rPr lang="en-US" dirty="0"/>
              <a:t> </a:t>
            </a:r>
            <a:r>
              <a:rPr lang="en-US" dirty="0" err="1"/>
              <a:t>với</a:t>
            </a:r>
            <a:r>
              <a:rPr lang="en-US" dirty="0"/>
              <a:t> </a:t>
            </a:r>
            <a:r>
              <a:rPr lang="en-US" dirty="0" err="1"/>
              <a:t>sinh</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29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715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17715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fld id="{2A8F3391-9A8C-42AC-91FA-E54AF0F57253}" type="slidenum">
              <a:rPr lang="zh-CN" altLang="en-US"/>
              <a:t>30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chiếu</a:t>
            </a:r>
            <a:r>
              <a:rPr lang="en-US" dirty="0"/>
              <a:t> </a:t>
            </a:r>
            <a:r>
              <a:rPr lang="en-US" dirty="0" err="1"/>
              <a:t>hình</a:t>
            </a:r>
            <a:r>
              <a:rPr lang="en-US" dirty="0"/>
              <a:t> </a:t>
            </a:r>
            <a:r>
              <a:rPr lang="en-US" dirty="0" err="1"/>
              <a:t>giàn</a:t>
            </a:r>
            <a:r>
              <a:rPr lang="en-US" dirty="0"/>
              <a:t> </a:t>
            </a:r>
            <a:r>
              <a:rPr lang="en-US" dirty="0" err="1"/>
              <a:t>bầu</a:t>
            </a:r>
            <a:r>
              <a:rPr lang="en-US" dirty="0"/>
              <a:t>, </a:t>
            </a:r>
            <a:r>
              <a:rPr lang="en-US" dirty="0" err="1"/>
              <a:t>giàn</a:t>
            </a:r>
            <a:r>
              <a:rPr lang="en-US" dirty="0"/>
              <a:t> </a:t>
            </a:r>
            <a:r>
              <a:rPr lang="en-US" dirty="0" err="1"/>
              <a:t>mướp</a:t>
            </a:r>
            <a:r>
              <a:rPr lang="en-US" dirty="0"/>
              <a:t>. </a:t>
            </a:r>
            <a:r>
              <a:rPr lang="en-US" dirty="0" err="1"/>
              <a:t>Yêu</a:t>
            </a:r>
            <a:r>
              <a:rPr lang="en-US" dirty="0"/>
              <a:t> </a:t>
            </a:r>
            <a:r>
              <a:rPr lang="en-US" dirty="0" err="1"/>
              <a:t>cầu</a:t>
            </a:r>
            <a:r>
              <a:rPr lang="en-US" dirty="0"/>
              <a:t> HS </a:t>
            </a:r>
            <a:r>
              <a:rPr lang="en-US" dirty="0" err="1"/>
              <a:t>cho</a:t>
            </a:r>
            <a:r>
              <a:rPr lang="en-US" dirty="0"/>
              <a:t> </a:t>
            </a:r>
            <a:r>
              <a:rPr lang="en-US" dirty="0" err="1"/>
              <a:t>biết</a:t>
            </a:r>
            <a:r>
              <a:rPr lang="en-US" dirty="0"/>
              <a:t> </a:t>
            </a:r>
            <a:r>
              <a:rPr lang="en-US" dirty="0" err="1"/>
              <a:t>tên</a:t>
            </a:r>
            <a:r>
              <a:rPr lang="en-US" dirty="0"/>
              <a:t> 2 </a:t>
            </a:r>
            <a:r>
              <a:rPr lang="en-US" dirty="0" err="1"/>
              <a:t>giàn</a:t>
            </a:r>
            <a:r>
              <a:rPr lang="en-US" dirty="0"/>
              <a:t> </a:t>
            </a:r>
            <a:r>
              <a:rPr lang="en-US" dirty="0" err="1"/>
              <a:t>đó</a:t>
            </a:r>
            <a:r>
              <a:rPr lang="en-US" dirty="0"/>
              <a:t>.</a:t>
            </a:r>
          </a:p>
          <a:p>
            <a:pPr marL="171450" indent="-171450">
              <a:buFontTx/>
              <a:buChar char="-"/>
            </a:pPr>
            <a:r>
              <a:rPr lang="en-US" dirty="0"/>
              <a:t>GV </a:t>
            </a:r>
            <a:r>
              <a:rPr lang="en-US" dirty="0" err="1"/>
              <a:t>yêu</a:t>
            </a:r>
            <a:r>
              <a:rPr lang="en-US" dirty="0"/>
              <a:t> </a:t>
            </a:r>
            <a:r>
              <a:rPr lang="en-US" dirty="0" err="1"/>
              <a:t>cầu</a:t>
            </a:r>
            <a:r>
              <a:rPr lang="en-US" dirty="0"/>
              <a:t> HS </a:t>
            </a:r>
            <a:r>
              <a:rPr lang="en-US" dirty="0" err="1"/>
              <a:t>về</a:t>
            </a:r>
            <a:r>
              <a:rPr lang="en-US" dirty="0"/>
              <a:t> </a:t>
            </a:r>
            <a:r>
              <a:rPr lang="en-US" dirty="0" err="1"/>
              <a:t>nhà</a:t>
            </a:r>
            <a:r>
              <a:rPr lang="en-US" dirty="0"/>
              <a:t> </a:t>
            </a:r>
            <a:r>
              <a:rPr lang="en-US" dirty="0" err="1"/>
              <a:t>tìm</a:t>
            </a:r>
            <a:r>
              <a:rPr lang="en-US" dirty="0"/>
              <a:t> </a:t>
            </a:r>
            <a:r>
              <a:rPr lang="en-US" dirty="0" err="1"/>
              <a:t>hiểu</a:t>
            </a:r>
            <a:r>
              <a:rPr lang="en-US" dirty="0"/>
              <a:t> </a:t>
            </a:r>
            <a:r>
              <a:rPr lang="en-US" dirty="0" err="1"/>
              <a:t>kiến</a:t>
            </a:r>
            <a:r>
              <a:rPr lang="en-US" dirty="0"/>
              <a:t> </a:t>
            </a:r>
            <a:r>
              <a:rPr lang="en-US" dirty="0" err="1"/>
              <a:t>thức</a:t>
            </a:r>
            <a:r>
              <a:rPr lang="en-US" dirty="0"/>
              <a:t> </a:t>
            </a:r>
            <a:r>
              <a:rPr lang="en-US" dirty="0" err="1"/>
              <a:t>giải</a:t>
            </a:r>
            <a:r>
              <a:rPr lang="en-US" dirty="0"/>
              <a:t> </a:t>
            </a:r>
            <a:r>
              <a:rPr lang="en-US" dirty="0" err="1"/>
              <a:t>thích</a:t>
            </a:r>
            <a:r>
              <a:rPr lang="en-US" dirty="0"/>
              <a:t> </a:t>
            </a:r>
            <a:r>
              <a:rPr lang="en-US" dirty="0" err="1"/>
              <a:t>cơ</a:t>
            </a:r>
            <a:r>
              <a:rPr lang="en-US" dirty="0"/>
              <a:t> </a:t>
            </a:r>
            <a:r>
              <a:rPr lang="en-US" dirty="0" err="1"/>
              <a:t>sở</a:t>
            </a:r>
            <a:r>
              <a:rPr lang="en-US" dirty="0"/>
              <a:t> </a:t>
            </a:r>
            <a:r>
              <a:rPr lang="en-US" dirty="0" err="1"/>
              <a:t>của</a:t>
            </a:r>
            <a:r>
              <a:rPr lang="en-US" dirty="0"/>
              <a:t> </a:t>
            </a:r>
            <a:r>
              <a:rPr lang="en-US" dirty="0" err="1"/>
              <a:t>việc</a:t>
            </a:r>
            <a:r>
              <a:rPr lang="en-US" dirty="0"/>
              <a:t> </a:t>
            </a:r>
            <a:r>
              <a:rPr lang="en-US" dirty="0" err="1"/>
              <a:t>các</a:t>
            </a:r>
            <a:r>
              <a:rPr lang="en-US" dirty="0"/>
              <a:t> </a:t>
            </a:r>
            <a:r>
              <a:rPr lang="en-US" dirty="0" err="1"/>
              <a:t>bác</a:t>
            </a:r>
            <a:r>
              <a:rPr lang="en-US" dirty="0"/>
              <a:t> </a:t>
            </a:r>
            <a:r>
              <a:rPr lang="en-US" dirty="0" err="1"/>
              <a:t>nông</a:t>
            </a:r>
            <a:r>
              <a:rPr lang="en-US" dirty="0"/>
              <a:t> </a:t>
            </a:r>
            <a:r>
              <a:rPr lang="en-US" dirty="0" err="1"/>
              <a:t>dân</a:t>
            </a:r>
            <a:r>
              <a:rPr lang="en-US" dirty="0"/>
              <a:t> </a:t>
            </a:r>
            <a:r>
              <a:rPr lang="en-US" dirty="0" err="1"/>
              <a:t>làm</a:t>
            </a:r>
            <a:r>
              <a:rPr lang="en-US" dirty="0"/>
              <a:t> </a:t>
            </a:r>
            <a:r>
              <a:rPr lang="en-US" dirty="0" err="1"/>
              <a:t>giàn</a:t>
            </a:r>
            <a:r>
              <a:rPr lang="en-US" dirty="0"/>
              <a:t> </a:t>
            </a:r>
            <a:r>
              <a:rPr lang="en-US" dirty="0" err="1"/>
              <a:t>cho</a:t>
            </a:r>
            <a:r>
              <a:rPr lang="en-US" dirty="0"/>
              <a:t> </a:t>
            </a:r>
            <a:r>
              <a:rPr lang="en-US" dirty="0" err="1"/>
              <a:t>các</a:t>
            </a:r>
            <a:r>
              <a:rPr lang="en-US" dirty="0"/>
              <a:t> </a:t>
            </a:r>
            <a:r>
              <a:rPr lang="en-US" dirty="0" err="1"/>
              <a:t>cây</a:t>
            </a:r>
            <a:r>
              <a:rPr lang="en-US" dirty="0"/>
              <a:t> </a:t>
            </a:r>
            <a:r>
              <a:rPr lang="en-US" dirty="0" err="1"/>
              <a:t>leo</a:t>
            </a:r>
            <a:r>
              <a:rPr lang="en-US" dirty="0"/>
              <a:t> </a:t>
            </a:r>
            <a:r>
              <a:rPr lang="en-US" dirty="0" err="1"/>
              <a:t>như</a:t>
            </a:r>
            <a:r>
              <a:rPr lang="en-US" dirty="0"/>
              <a:t> </a:t>
            </a:r>
            <a:r>
              <a:rPr lang="en-US" dirty="0" err="1"/>
              <a:t>bầu</a:t>
            </a:r>
            <a:r>
              <a:rPr lang="en-US" dirty="0"/>
              <a:t>, </a:t>
            </a:r>
            <a:r>
              <a:rPr lang="en-US" dirty="0" err="1"/>
              <a:t>mướp</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31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chiếu</a:t>
            </a:r>
            <a:r>
              <a:rPr lang="en-US" dirty="0"/>
              <a:t> </a:t>
            </a:r>
            <a:r>
              <a:rPr lang="en-US" dirty="0" err="1"/>
              <a:t>hình</a:t>
            </a:r>
            <a:r>
              <a:rPr lang="en-US" dirty="0"/>
              <a:t> </a:t>
            </a:r>
            <a:r>
              <a:rPr lang="en-US" dirty="0" err="1"/>
              <a:t>giàn</a:t>
            </a:r>
            <a:r>
              <a:rPr lang="en-US" dirty="0"/>
              <a:t> </a:t>
            </a:r>
            <a:r>
              <a:rPr lang="en-US" dirty="0" err="1"/>
              <a:t>bầu</a:t>
            </a:r>
            <a:r>
              <a:rPr lang="en-US" dirty="0"/>
              <a:t>, </a:t>
            </a:r>
            <a:r>
              <a:rPr lang="en-US" dirty="0" err="1"/>
              <a:t>giàn</a:t>
            </a:r>
            <a:r>
              <a:rPr lang="en-US" dirty="0"/>
              <a:t> </a:t>
            </a:r>
            <a:r>
              <a:rPr lang="en-US" dirty="0" err="1"/>
              <a:t>mướp</a:t>
            </a:r>
            <a:r>
              <a:rPr lang="en-US" dirty="0"/>
              <a:t>. </a:t>
            </a:r>
            <a:r>
              <a:rPr lang="en-US" dirty="0" err="1"/>
              <a:t>Yêu</a:t>
            </a:r>
            <a:r>
              <a:rPr lang="en-US" dirty="0"/>
              <a:t> </a:t>
            </a:r>
            <a:r>
              <a:rPr lang="en-US" dirty="0" err="1"/>
              <a:t>cầu</a:t>
            </a:r>
            <a:r>
              <a:rPr lang="en-US" dirty="0"/>
              <a:t> HS </a:t>
            </a:r>
            <a:r>
              <a:rPr lang="en-US" dirty="0" err="1"/>
              <a:t>cho</a:t>
            </a:r>
            <a:r>
              <a:rPr lang="en-US" dirty="0"/>
              <a:t> </a:t>
            </a:r>
            <a:r>
              <a:rPr lang="en-US" dirty="0" err="1"/>
              <a:t>biết</a:t>
            </a:r>
            <a:r>
              <a:rPr lang="en-US" dirty="0"/>
              <a:t> </a:t>
            </a:r>
            <a:r>
              <a:rPr lang="en-US" dirty="0" err="1"/>
              <a:t>tên</a:t>
            </a:r>
            <a:r>
              <a:rPr lang="en-US" dirty="0"/>
              <a:t> 2 </a:t>
            </a:r>
            <a:r>
              <a:rPr lang="en-US" dirty="0" err="1"/>
              <a:t>giàn</a:t>
            </a:r>
            <a:r>
              <a:rPr lang="en-US" dirty="0"/>
              <a:t> </a:t>
            </a:r>
            <a:r>
              <a:rPr lang="en-US" dirty="0" err="1"/>
              <a:t>đó</a:t>
            </a:r>
            <a:r>
              <a:rPr lang="en-US" dirty="0"/>
              <a:t>.</a:t>
            </a:r>
          </a:p>
          <a:p>
            <a:pPr marL="171450" indent="-171450">
              <a:buFontTx/>
              <a:buChar char="-"/>
            </a:pPr>
            <a:r>
              <a:rPr lang="en-US" dirty="0"/>
              <a:t>GV </a:t>
            </a:r>
            <a:r>
              <a:rPr lang="en-US" dirty="0" err="1"/>
              <a:t>yêu</a:t>
            </a:r>
            <a:r>
              <a:rPr lang="en-US" dirty="0"/>
              <a:t> </a:t>
            </a:r>
            <a:r>
              <a:rPr lang="en-US" dirty="0" err="1"/>
              <a:t>cầu</a:t>
            </a:r>
            <a:r>
              <a:rPr lang="en-US" dirty="0"/>
              <a:t> HS </a:t>
            </a:r>
            <a:r>
              <a:rPr lang="en-US" dirty="0" err="1"/>
              <a:t>về</a:t>
            </a:r>
            <a:r>
              <a:rPr lang="en-US" dirty="0"/>
              <a:t> </a:t>
            </a:r>
            <a:r>
              <a:rPr lang="en-US" dirty="0" err="1"/>
              <a:t>nhà</a:t>
            </a:r>
            <a:r>
              <a:rPr lang="en-US" dirty="0"/>
              <a:t> </a:t>
            </a:r>
            <a:r>
              <a:rPr lang="en-US" dirty="0" err="1"/>
              <a:t>tìm</a:t>
            </a:r>
            <a:r>
              <a:rPr lang="en-US" dirty="0"/>
              <a:t> </a:t>
            </a:r>
            <a:r>
              <a:rPr lang="en-US" dirty="0" err="1"/>
              <a:t>hiểu</a:t>
            </a:r>
            <a:r>
              <a:rPr lang="en-US" dirty="0"/>
              <a:t> </a:t>
            </a:r>
            <a:r>
              <a:rPr lang="en-US" dirty="0" err="1"/>
              <a:t>kiến</a:t>
            </a:r>
            <a:r>
              <a:rPr lang="en-US" dirty="0"/>
              <a:t> </a:t>
            </a:r>
            <a:r>
              <a:rPr lang="en-US" dirty="0" err="1"/>
              <a:t>thức</a:t>
            </a:r>
            <a:r>
              <a:rPr lang="en-US" dirty="0"/>
              <a:t> </a:t>
            </a:r>
            <a:r>
              <a:rPr lang="en-US" dirty="0" err="1"/>
              <a:t>giải</a:t>
            </a:r>
            <a:r>
              <a:rPr lang="en-US" dirty="0"/>
              <a:t> </a:t>
            </a:r>
            <a:r>
              <a:rPr lang="en-US" dirty="0" err="1"/>
              <a:t>thích</a:t>
            </a:r>
            <a:r>
              <a:rPr lang="en-US" dirty="0"/>
              <a:t> </a:t>
            </a:r>
            <a:r>
              <a:rPr lang="en-US" dirty="0" err="1"/>
              <a:t>cơ</a:t>
            </a:r>
            <a:r>
              <a:rPr lang="en-US" dirty="0"/>
              <a:t> </a:t>
            </a:r>
            <a:r>
              <a:rPr lang="en-US" dirty="0" err="1"/>
              <a:t>sở</a:t>
            </a:r>
            <a:r>
              <a:rPr lang="en-US" dirty="0"/>
              <a:t> </a:t>
            </a:r>
            <a:r>
              <a:rPr lang="en-US" dirty="0" err="1"/>
              <a:t>của</a:t>
            </a:r>
            <a:r>
              <a:rPr lang="en-US" dirty="0"/>
              <a:t> </a:t>
            </a:r>
            <a:r>
              <a:rPr lang="en-US" dirty="0" err="1"/>
              <a:t>việc</a:t>
            </a:r>
            <a:r>
              <a:rPr lang="en-US" dirty="0"/>
              <a:t> </a:t>
            </a:r>
            <a:r>
              <a:rPr lang="en-US" dirty="0" err="1"/>
              <a:t>các</a:t>
            </a:r>
            <a:r>
              <a:rPr lang="en-US" dirty="0"/>
              <a:t> </a:t>
            </a:r>
            <a:r>
              <a:rPr lang="en-US" dirty="0" err="1"/>
              <a:t>bác</a:t>
            </a:r>
            <a:r>
              <a:rPr lang="en-US" dirty="0"/>
              <a:t> </a:t>
            </a:r>
            <a:r>
              <a:rPr lang="en-US" dirty="0" err="1"/>
              <a:t>nông</a:t>
            </a:r>
            <a:r>
              <a:rPr lang="en-US" dirty="0"/>
              <a:t> </a:t>
            </a:r>
            <a:r>
              <a:rPr lang="en-US" dirty="0" err="1"/>
              <a:t>dân</a:t>
            </a:r>
            <a:r>
              <a:rPr lang="en-US" dirty="0"/>
              <a:t> </a:t>
            </a:r>
            <a:r>
              <a:rPr lang="en-US" dirty="0" err="1"/>
              <a:t>làm</a:t>
            </a:r>
            <a:r>
              <a:rPr lang="en-US" dirty="0"/>
              <a:t> </a:t>
            </a:r>
            <a:r>
              <a:rPr lang="en-US" dirty="0" err="1"/>
              <a:t>giàn</a:t>
            </a:r>
            <a:r>
              <a:rPr lang="en-US" dirty="0"/>
              <a:t> </a:t>
            </a:r>
            <a:r>
              <a:rPr lang="en-US" dirty="0" err="1"/>
              <a:t>cho</a:t>
            </a:r>
            <a:r>
              <a:rPr lang="en-US" dirty="0"/>
              <a:t> </a:t>
            </a:r>
            <a:r>
              <a:rPr lang="en-US" dirty="0" err="1"/>
              <a:t>các</a:t>
            </a:r>
            <a:r>
              <a:rPr lang="en-US" dirty="0"/>
              <a:t> </a:t>
            </a:r>
            <a:r>
              <a:rPr lang="en-US" dirty="0" err="1"/>
              <a:t>cây</a:t>
            </a:r>
            <a:r>
              <a:rPr lang="en-US" dirty="0"/>
              <a:t> </a:t>
            </a:r>
            <a:r>
              <a:rPr lang="en-US" dirty="0" err="1"/>
              <a:t>leo</a:t>
            </a:r>
            <a:r>
              <a:rPr lang="en-US" dirty="0"/>
              <a:t> </a:t>
            </a:r>
            <a:r>
              <a:rPr lang="en-US" dirty="0" err="1"/>
              <a:t>như</a:t>
            </a:r>
            <a:r>
              <a:rPr lang="en-US" dirty="0"/>
              <a:t> </a:t>
            </a:r>
            <a:r>
              <a:rPr lang="en-US" dirty="0" err="1"/>
              <a:t>bầu</a:t>
            </a:r>
            <a:r>
              <a:rPr lang="en-US" dirty="0"/>
              <a:t>, </a:t>
            </a:r>
            <a:r>
              <a:rPr lang="en-US" dirty="0" err="1"/>
              <a:t>mướp</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32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gd362d286f3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2" name="Google Shape;1982;gd362d286f3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Tx/>
              <a:buNone/>
            </a:pPr>
            <a:r>
              <a:rPr lang="en-US" dirty="0"/>
              <a:t>* MỞ ĐẦU</a:t>
            </a:r>
          </a:p>
          <a:p>
            <a:pPr marL="171450" indent="-171450">
              <a:buFontTx/>
              <a:buChar char="-"/>
            </a:pPr>
            <a:r>
              <a:rPr lang="en-US" dirty="0"/>
              <a:t>GV </a:t>
            </a:r>
            <a:r>
              <a:rPr lang="en-US" dirty="0" err="1"/>
              <a:t>yêu</a:t>
            </a:r>
            <a:r>
              <a:rPr lang="en-US" dirty="0"/>
              <a:t> </a:t>
            </a:r>
            <a:r>
              <a:rPr lang="en-US" dirty="0" err="1"/>
              <a:t>cầu</a:t>
            </a:r>
            <a:r>
              <a:rPr lang="en-US" dirty="0"/>
              <a:t> HS </a:t>
            </a:r>
            <a:r>
              <a:rPr lang="en-US" dirty="0" err="1"/>
              <a:t>quan</a:t>
            </a:r>
            <a:r>
              <a:rPr lang="en-US" dirty="0"/>
              <a:t> </a:t>
            </a:r>
            <a:r>
              <a:rPr lang="en-US" dirty="0" err="1"/>
              <a:t>sát</a:t>
            </a:r>
            <a:r>
              <a:rPr lang="en-US" dirty="0"/>
              <a:t> video </a:t>
            </a:r>
            <a:r>
              <a:rPr lang="en-US" dirty="0" err="1"/>
              <a:t>hiện</a:t>
            </a:r>
            <a:r>
              <a:rPr lang="en-US" dirty="0"/>
              <a:t> </a:t>
            </a:r>
            <a:r>
              <a:rPr lang="en-US" dirty="0" err="1"/>
              <a:t>tượng</a:t>
            </a:r>
            <a:r>
              <a:rPr lang="en-US" dirty="0"/>
              <a:t> </a:t>
            </a:r>
            <a:r>
              <a:rPr lang="en-US" dirty="0" err="1"/>
              <a:t>cụp</a:t>
            </a:r>
            <a:r>
              <a:rPr lang="en-US" dirty="0"/>
              <a:t> </a:t>
            </a:r>
            <a:r>
              <a:rPr lang="en-US" dirty="0" err="1"/>
              <a:t>lá</a:t>
            </a:r>
            <a:r>
              <a:rPr lang="en-US" dirty="0"/>
              <a:t> ở </a:t>
            </a:r>
            <a:r>
              <a:rPr lang="en-US" dirty="0" err="1"/>
              <a:t>cây</a:t>
            </a:r>
            <a:r>
              <a:rPr lang="en-US" dirty="0"/>
              <a:t> </a:t>
            </a:r>
            <a:r>
              <a:rPr lang="en-US" dirty="0" err="1"/>
              <a:t>trinh</a:t>
            </a:r>
            <a:r>
              <a:rPr lang="en-US" dirty="0"/>
              <a:t> </a:t>
            </a:r>
            <a:r>
              <a:rPr lang="en-US" dirty="0" err="1"/>
              <a:t>nữ</a:t>
            </a:r>
            <a:r>
              <a:rPr lang="en-US" dirty="0"/>
              <a:t>. </a:t>
            </a:r>
            <a:r>
              <a:rPr lang="en-US" dirty="0" err="1"/>
              <a:t>Sau</a:t>
            </a:r>
            <a:r>
              <a:rPr lang="en-US" dirty="0"/>
              <a:t> </a:t>
            </a:r>
            <a:r>
              <a:rPr lang="en-US" dirty="0" err="1"/>
              <a:t>đó</a:t>
            </a:r>
            <a:r>
              <a:rPr lang="en-US" dirty="0"/>
              <a:t> </a:t>
            </a:r>
            <a:r>
              <a:rPr lang="en-US" dirty="0" err="1"/>
              <a:t>cho</a:t>
            </a:r>
            <a:r>
              <a:rPr lang="en-US" dirty="0"/>
              <a:t> </a:t>
            </a:r>
            <a:r>
              <a:rPr lang="en-US" dirty="0" err="1"/>
              <a:t>biết</a:t>
            </a:r>
            <a:r>
              <a:rPr lang="en-US" dirty="0"/>
              <a:t>: </a:t>
            </a:r>
            <a:r>
              <a:rPr lang="en-US" dirty="0" err="1"/>
              <a:t>Hiện</a:t>
            </a:r>
            <a:r>
              <a:rPr lang="en-US" dirty="0"/>
              <a:t> </a:t>
            </a:r>
            <a:r>
              <a:rPr lang="en-US" dirty="0" err="1"/>
              <a:t>tượng</a:t>
            </a:r>
            <a:r>
              <a:rPr lang="en-US" dirty="0"/>
              <a:t> </a:t>
            </a:r>
            <a:r>
              <a:rPr lang="en-US" dirty="0" err="1"/>
              <a:t>gì</a:t>
            </a:r>
            <a:r>
              <a:rPr lang="en-US" dirty="0"/>
              <a:t> </a:t>
            </a:r>
            <a:r>
              <a:rPr lang="en-US" dirty="0" err="1"/>
              <a:t>đã</a:t>
            </a:r>
            <a:r>
              <a:rPr lang="en-US" dirty="0"/>
              <a:t> </a:t>
            </a:r>
            <a:r>
              <a:rPr lang="en-US" dirty="0" err="1"/>
              <a:t>xảy</a:t>
            </a:r>
            <a:r>
              <a:rPr lang="en-US" dirty="0"/>
              <a:t> </a:t>
            </a:r>
            <a:r>
              <a:rPr lang="en-US" dirty="0" err="1"/>
              <a:t>ra.</a:t>
            </a:r>
            <a:endParaRPr lang="en-US" dirty="0"/>
          </a:p>
          <a:p>
            <a:pPr marL="171450" indent="-171450">
              <a:buFontTx/>
              <a:buChar char="-"/>
            </a:pPr>
            <a:r>
              <a:rPr lang="en-US" dirty="0"/>
              <a:t>HS </a:t>
            </a:r>
            <a:r>
              <a:rPr lang="en-US" dirty="0" err="1"/>
              <a:t>quan</a:t>
            </a:r>
            <a:r>
              <a:rPr lang="en-US" dirty="0"/>
              <a:t> </a:t>
            </a:r>
            <a:r>
              <a:rPr lang="en-US" dirty="0" err="1"/>
              <a:t>sát</a:t>
            </a:r>
            <a:r>
              <a:rPr lang="en-US" dirty="0"/>
              <a:t>, </a:t>
            </a:r>
            <a:r>
              <a:rPr lang="en-US" dirty="0" err="1"/>
              <a:t>nêu</a:t>
            </a:r>
            <a:r>
              <a:rPr lang="en-US" dirty="0"/>
              <a:t> </a:t>
            </a:r>
            <a:r>
              <a:rPr lang="en-US" dirty="0" err="1"/>
              <a:t>hiện</a:t>
            </a:r>
            <a:r>
              <a:rPr lang="en-US" dirty="0"/>
              <a:t> </a:t>
            </a:r>
            <a:r>
              <a:rPr lang="en-US" dirty="0" err="1"/>
              <a:t>tượng</a:t>
            </a:r>
            <a:r>
              <a:rPr lang="en-US" dirty="0"/>
              <a:t> </a:t>
            </a:r>
            <a:r>
              <a:rPr lang="en-US" dirty="0" err="1"/>
              <a:t>xảy</a:t>
            </a:r>
            <a:r>
              <a:rPr lang="en-US" dirty="0"/>
              <a:t> </a:t>
            </a:r>
            <a:r>
              <a:rPr lang="en-US" dirty="0" err="1"/>
              <a:t>ra</a:t>
            </a:r>
            <a:r>
              <a:rPr lang="en-US" dirty="0"/>
              <a:t>: </a:t>
            </a:r>
            <a:r>
              <a:rPr lang="en-US" dirty="0" err="1"/>
              <a:t>Lá</a:t>
            </a:r>
            <a:r>
              <a:rPr lang="en-US" dirty="0"/>
              <a:t> </a:t>
            </a:r>
            <a:r>
              <a:rPr lang="en-US" dirty="0" err="1"/>
              <a:t>cây</a:t>
            </a:r>
            <a:r>
              <a:rPr lang="en-US" dirty="0"/>
              <a:t> </a:t>
            </a:r>
            <a:r>
              <a:rPr lang="en-US" dirty="0" err="1"/>
              <a:t>trinh</a:t>
            </a:r>
            <a:r>
              <a:rPr lang="en-US" dirty="0"/>
              <a:t> </a:t>
            </a:r>
            <a:r>
              <a:rPr lang="en-US" dirty="0" err="1"/>
              <a:t>nữ</a:t>
            </a:r>
            <a:r>
              <a:rPr lang="en-US" dirty="0"/>
              <a:t> </a:t>
            </a:r>
            <a:r>
              <a:rPr lang="en-US" dirty="0" err="1"/>
              <a:t>cụp</a:t>
            </a:r>
            <a:r>
              <a:rPr lang="en-US" dirty="0"/>
              <a:t> </a:t>
            </a:r>
            <a:r>
              <a:rPr lang="en-US" dirty="0" err="1"/>
              <a:t>lại</a:t>
            </a:r>
            <a:r>
              <a:rPr lang="en-US" dirty="0"/>
              <a:t> </a:t>
            </a:r>
            <a:r>
              <a:rPr lang="en-US" dirty="0" err="1"/>
              <a:t>khi</a:t>
            </a:r>
            <a:r>
              <a:rPr lang="en-US" dirty="0"/>
              <a:t> </a:t>
            </a:r>
            <a:r>
              <a:rPr lang="en-US" dirty="0" err="1"/>
              <a:t>bị</a:t>
            </a:r>
            <a:r>
              <a:rPr lang="en-US" dirty="0"/>
              <a:t> </a:t>
            </a:r>
            <a:r>
              <a:rPr lang="en-US" dirty="0" err="1"/>
              <a:t>kích</a:t>
            </a:r>
            <a:r>
              <a:rPr lang="en-US" dirty="0"/>
              <a:t> </a:t>
            </a:r>
            <a:r>
              <a:rPr lang="en-US" dirty="0" err="1"/>
              <a:t>thích</a:t>
            </a:r>
            <a:r>
              <a:rPr lang="en-US" dirty="0"/>
              <a:t>.</a:t>
            </a:r>
          </a:p>
          <a:p>
            <a:pPr marL="171450" indent="-171450">
              <a:buFontTx/>
              <a:buChar char="-"/>
            </a:pPr>
            <a:r>
              <a:rPr lang="en-US" dirty="0"/>
              <a:t>GV </a:t>
            </a:r>
            <a:r>
              <a:rPr lang="en-US" dirty="0" err="1"/>
              <a:t>kết</a:t>
            </a:r>
            <a:r>
              <a:rPr lang="en-US" dirty="0"/>
              <a:t> </a:t>
            </a:r>
            <a:r>
              <a:rPr lang="en-US" dirty="0" err="1"/>
              <a:t>luận</a:t>
            </a:r>
            <a:r>
              <a:rPr lang="en-US" dirty="0"/>
              <a:t>: </a:t>
            </a:r>
            <a:r>
              <a:rPr lang="en-US" dirty="0" err="1"/>
              <a:t>Hiện</a:t>
            </a:r>
            <a:r>
              <a:rPr lang="en-US" dirty="0"/>
              <a:t> </a:t>
            </a:r>
            <a:r>
              <a:rPr lang="en-US" dirty="0" err="1"/>
              <a:t>tượng</a:t>
            </a:r>
            <a:r>
              <a:rPr lang="en-US" dirty="0"/>
              <a:t> </a:t>
            </a:r>
            <a:r>
              <a:rPr lang="en-US" dirty="0" err="1"/>
              <a:t>cụp</a:t>
            </a:r>
            <a:r>
              <a:rPr lang="en-US" dirty="0"/>
              <a:t> </a:t>
            </a:r>
            <a:r>
              <a:rPr lang="en-US" dirty="0" err="1"/>
              <a:t>lá</a:t>
            </a:r>
            <a:r>
              <a:rPr lang="en-US" dirty="0"/>
              <a:t> ở </a:t>
            </a:r>
            <a:r>
              <a:rPr lang="en-US" dirty="0" err="1"/>
              <a:t>cây</a:t>
            </a:r>
            <a:r>
              <a:rPr lang="en-US" dirty="0"/>
              <a:t> </a:t>
            </a:r>
            <a:r>
              <a:rPr lang="en-US" dirty="0" err="1"/>
              <a:t>trinh</a:t>
            </a:r>
            <a:r>
              <a:rPr lang="en-US" dirty="0"/>
              <a:t> </a:t>
            </a:r>
            <a:r>
              <a:rPr lang="en-US" dirty="0" err="1"/>
              <a:t>nữ</a:t>
            </a:r>
            <a:r>
              <a:rPr lang="en-US" dirty="0"/>
              <a:t> </a:t>
            </a:r>
            <a:r>
              <a:rPr lang="en-US" dirty="0" err="1"/>
              <a:t>là</a:t>
            </a:r>
            <a:r>
              <a:rPr lang="en-US" dirty="0"/>
              <a:t> 1 </a:t>
            </a:r>
            <a:r>
              <a:rPr lang="en-US" dirty="0" err="1"/>
              <a:t>ví</a:t>
            </a:r>
            <a:r>
              <a:rPr lang="en-US" dirty="0"/>
              <a:t> </a:t>
            </a:r>
            <a:r>
              <a:rPr lang="en-US" dirty="0" err="1"/>
              <a:t>dụ</a:t>
            </a:r>
            <a:r>
              <a:rPr lang="en-US" dirty="0"/>
              <a:t> minh </a:t>
            </a:r>
            <a:r>
              <a:rPr lang="en-US" dirty="0" err="1"/>
              <a:t>họa</a:t>
            </a:r>
            <a:r>
              <a:rPr lang="en-US" dirty="0"/>
              <a:t> </a:t>
            </a:r>
            <a:r>
              <a:rPr lang="en-US" dirty="0" err="1"/>
              <a:t>cho</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sinh</a:t>
            </a:r>
            <a:r>
              <a:rPr lang="en-US" dirty="0"/>
              <a:t> </a:t>
            </a:r>
            <a:r>
              <a:rPr lang="en-US" dirty="0" err="1"/>
              <a:t>vật</a:t>
            </a:r>
            <a:r>
              <a:rPr lang="en-US" dirty="0"/>
              <a:t>. </a:t>
            </a:r>
            <a:r>
              <a:rPr lang="en-US" dirty="0" err="1"/>
              <a:t>Vậy</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thực</a:t>
            </a:r>
            <a:r>
              <a:rPr lang="en-US" dirty="0"/>
              <a:t> </a:t>
            </a:r>
            <a:r>
              <a:rPr lang="en-US" dirty="0" err="1"/>
              <a:t>vật</a:t>
            </a:r>
            <a:r>
              <a:rPr lang="en-US" dirty="0"/>
              <a:t> </a:t>
            </a:r>
            <a:r>
              <a:rPr lang="en-US" dirty="0" err="1"/>
              <a:t>là</a:t>
            </a:r>
            <a:r>
              <a:rPr lang="en-US" dirty="0"/>
              <a:t> </a:t>
            </a:r>
            <a:r>
              <a:rPr lang="en-US" dirty="0" err="1"/>
              <a:t>gì</a:t>
            </a:r>
            <a:r>
              <a:rPr lang="en-US" dirty="0"/>
              <a:t>? </a:t>
            </a:r>
            <a:r>
              <a:rPr lang="en-US" dirty="0" err="1"/>
              <a:t>Nó</a:t>
            </a:r>
            <a:r>
              <a:rPr lang="en-US" dirty="0"/>
              <a:t> </a:t>
            </a:r>
            <a:r>
              <a:rPr lang="en-US" dirty="0" err="1"/>
              <a:t>có</a:t>
            </a:r>
            <a:r>
              <a:rPr lang="en-US" dirty="0"/>
              <a:t> </a:t>
            </a:r>
            <a:r>
              <a:rPr lang="en-US" dirty="0" err="1"/>
              <a:t>vai</a:t>
            </a:r>
            <a:r>
              <a:rPr lang="en-US" dirty="0"/>
              <a:t> </a:t>
            </a:r>
            <a:r>
              <a:rPr lang="en-US" dirty="0" err="1"/>
              <a:t>trò</a:t>
            </a:r>
            <a:r>
              <a:rPr lang="en-US" dirty="0"/>
              <a:t> </a:t>
            </a:r>
            <a:r>
              <a:rPr lang="en-US" dirty="0" err="1"/>
              <a:t>gì</a:t>
            </a:r>
            <a:r>
              <a:rPr lang="en-US" dirty="0"/>
              <a:t> </a:t>
            </a:r>
            <a:r>
              <a:rPr lang="en-US" dirty="0" err="1"/>
              <a:t>với</a:t>
            </a:r>
            <a:r>
              <a:rPr lang="en-US" dirty="0"/>
              <a:t> </a:t>
            </a:r>
            <a:r>
              <a:rPr lang="en-US" dirty="0" err="1"/>
              <a:t>thực</a:t>
            </a:r>
            <a:r>
              <a:rPr lang="en-US" dirty="0"/>
              <a:t> </a:t>
            </a:r>
            <a:r>
              <a:rPr lang="en-US" dirty="0" err="1"/>
              <a:t>vật</a:t>
            </a:r>
            <a:r>
              <a:rPr lang="en-US" dirty="0"/>
              <a:t>?</a:t>
            </a:r>
          </a:p>
          <a:p>
            <a:pPr marL="0" indent="0">
              <a:buFontTx/>
              <a:buNone/>
            </a:pPr>
            <a:r>
              <a:rPr lang="en-US" dirty="0"/>
              <a:t>=&gt; </a:t>
            </a:r>
            <a:r>
              <a:rPr lang="en-US" dirty="0" err="1"/>
              <a:t>Vào</a:t>
            </a:r>
            <a:r>
              <a:rPr lang="en-US" dirty="0"/>
              <a:t> </a:t>
            </a:r>
            <a:r>
              <a:rPr lang="en-US" dirty="0" err="1"/>
              <a:t>chương</a:t>
            </a:r>
            <a:r>
              <a:rPr lang="en-US" dirty="0"/>
              <a:t>, </a:t>
            </a:r>
            <a:r>
              <a:rPr lang="en-US" dirty="0" err="1"/>
              <a:t>bài</a:t>
            </a:r>
            <a:r>
              <a:rPr lang="en-US" dirty="0"/>
              <a:t> </a:t>
            </a:r>
            <a:r>
              <a:rPr lang="en-US" dirty="0" err="1"/>
              <a:t>học</a:t>
            </a:r>
            <a:r>
              <a:rPr lang="en-US" dirty="0"/>
              <a:t>.</a:t>
            </a:r>
          </a:p>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*HÌNH THÀNH KIẾN </a:t>
            </a:r>
            <a:r>
              <a:rPr lang="en-US"/>
              <a:t>THỨC MỚI</a:t>
            </a:r>
          </a:p>
          <a:p>
            <a:r>
              <a:rPr lang="en-US"/>
              <a:t>- GV giới thiệu nội dung cần nghiên cứu là phần I, Mục 1.</a:t>
            </a:r>
            <a:endParaRPr lang="en-US" dirty="0"/>
          </a:p>
          <a:p>
            <a:r>
              <a:rPr lang="en-US" dirty="0"/>
              <a:t>- GV </a:t>
            </a:r>
            <a:r>
              <a:rPr lang="en-US" dirty="0" err="1"/>
              <a:t>yêu</a:t>
            </a:r>
            <a:r>
              <a:rPr lang="en-US" dirty="0"/>
              <a:t> </a:t>
            </a:r>
            <a:r>
              <a:rPr lang="en-US" dirty="0" err="1"/>
              <a:t>cầu</a:t>
            </a:r>
            <a:r>
              <a:rPr lang="en-US" dirty="0"/>
              <a:t> HS </a:t>
            </a:r>
            <a:r>
              <a:rPr lang="en-US" dirty="0" err="1"/>
              <a:t>nghiên</a:t>
            </a:r>
            <a:r>
              <a:rPr lang="en-US" dirty="0"/>
              <a:t> </a:t>
            </a:r>
            <a:r>
              <a:rPr lang="en-US" dirty="0" err="1"/>
              <a:t>cứu</a:t>
            </a:r>
            <a:r>
              <a:rPr lang="en-US" dirty="0"/>
              <a:t> </a:t>
            </a:r>
            <a:r>
              <a:rPr lang="en-US" dirty="0" err="1"/>
              <a:t>thông</a:t>
            </a:r>
            <a:r>
              <a:rPr lang="en-US" dirty="0"/>
              <a:t> tin </a:t>
            </a:r>
            <a:r>
              <a:rPr lang="en-US" dirty="0" err="1"/>
              <a:t>mục</a:t>
            </a:r>
            <a:r>
              <a:rPr lang="en-US" dirty="0"/>
              <a:t> I SGK </a:t>
            </a:r>
            <a:r>
              <a:rPr lang="en-US" dirty="0" err="1"/>
              <a:t>trang</a:t>
            </a:r>
            <a:r>
              <a:rPr lang="en-US" dirty="0"/>
              <a:t> 138 </a:t>
            </a:r>
            <a:r>
              <a:rPr lang="en-US" dirty="0" err="1"/>
              <a:t>và</a:t>
            </a:r>
            <a:r>
              <a:rPr lang="en-US" dirty="0"/>
              <a:t> </a:t>
            </a:r>
            <a:r>
              <a:rPr lang="en-US" dirty="0" err="1"/>
              <a:t>cho</a:t>
            </a:r>
            <a:r>
              <a:rPr lang="en-US" dirty="0"/>
              <a:t> </a:t>
            </a:r>
            <a:r>
              <a:rPr lang="en-US" dirty="0" err="1"/>
              <a:t>biết</a:t>
            </a:r>
            <a:r>
              <a:rPr lang="en-US" dirty="0"/>
              <a:t> </a:t>
            </a:r>
            <a:r>
              <a:rPr lang="en-US" dirty="0" err="1"/>
              <a:t>cảm</a:t>
            </a:r>
            <a:r>
              <a:rPr lang="en-US" dirty="0"/>
              <a:t> </a:t>
            </a:r>
            <a:r>
              <a:rPr lang="en-US" dirty="0" err="1"/>
              <a:t>ứng</a:t>
            </a:r>
            <a:r>
              <a:rPr lang="en-US" dirty="0"/>
              <a:t> </a:t>
            </a:r>
            <a:r>
              <a:rPr lang="en-US" dirty="0" err="1"/>
              <a:t>là</a:t>
            </a:r>
            <a:r>
              <a:rPr lang="en-US" dirty="0"/>
              <a:t> </a:t>
            </a:r>
            <a:r>
              <a:rPr lang="en-US" dirty="0" err="1"/>
              <a:t>gì</a:t>
            </a:r>
            <a:r>
              <a:rPr lang="en-US" dirty="0"/>
              <a:t>? </a:t>
            </a:r>
            <a:r>
              <a:rPr lang="en-US" dirty="0" err="1"/>
              <a:t>Lấy</a:t>
            </a:r>
            <a:r>
              <a:rPr lang="en-US" dirty="0"/>
              <a:t> </a:t>
            </a:r>
            <a:r>
              <a:rPr lang="en-US" dirty="0" err="1"/>
              <a:t>ví</a:t>
            </a:r>
            <a:r>
              <a:rPr lang="en-US" dirty="0"/>
              <a:t> </a:t>
            </a:r>
            <a:r>
              <a:rPr lang="en-US" dirty="0" err="1"/>
              <a:t>dụ</a:t>
            </a:r>
            <a:r>
              <a:rPr lang="en-US" dirty="0"/>
              <a:t> </a:t>
            </a:r>
            <a:r>
              <a:rPr lang="en-US" dirty="0" err="1"/>
              <a:t>minh</a:t>
            </a:r>
            <a:r>
              <a:rPr lang="en-US" dirty="0"/>
              <a:t> </a:t>
            </a:r>
            <a:r>
              <a:rPr lang="en-US" dirty="0" err="1"/>
              <a:t>họa</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22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GV </a:t>
            </a:r>
            <a:r>
              <a:rPr lang="en-US" dirty="0" err="1"/>
              <a:t>chiếu</a:t>
            </a:r>
            <a:r>
              <a:rPr lang="en-US" dirty="0"/>
              <a:t> </a:t>
            </a:r>
            <a:r>
              <a:rPr lang="en-US" dirty="0" err="1"/>
              <a:t>hình</a:t>
            </a:r>
            <a:r>
              <a:rPr lang="en-US" dirty="0"/>
              <a:t> 33.1. </a:t>
            </a:r>
            <a:r>
              <a:rPr lang="en-US" dirty="0" err="1"/>
              <a:t>Một</a:t>
            </a:r>
            <a:r>
              <a:rPr lang="en-US" dirty="0"/>
              <a:t> </a:t>
            </a:r>
            <a:r>
              <a:rPr lang="en-US" dirty="0" err="1"/>
              <a:t>số</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sinh</a:t>
            </a:r>
            <a:r>
              <a:rPr lang="en-US" dirty="0"/>
              <a:t> </a:t>
            </a:r>
            <a:r>
              <a:rPr lang="en-US" dirty="0" err="1"/>
              <a:t>vật</a:t>
            </a:r>
            <a:r>
              <a:rPr lang="en-US" dirty="0"/>
              <a:t>, </a:t>
            </a:r>
            <a:r>
              <a:rPr lang="en-US" dirty="0" err="1"/>
              <a:t>yêu</a:t>
            </a:r>
            <a:r>
              <a:rPr lang="en-US" dirty="0"/>
              <a:t> </a:t>
            </a:r>
            <a:r>
              <a:rPr lang="en-US" dirty="0" err="1"/>
              <a:t>cầu</a:t>
            </a:r>
            <a:r>
              <a:rPr lang="en-US" dirty="0"/>
              <a:t> HS </a:t>
            </a:r>
            <a:r>
              <a:rPr lang="en-US" dirty="0" err="1"/>
              <a:t>quan</a:t>
            </a:r>
            <a:r>
              <a:rPr lang="en-US" dirty="0"/>
              <a:t> </a:t>
            </a:r>
            <a:r>
              <a:rPr lang="en-US" dirty="0" err="1"/>
              <a:t>sát</a:t>
            </a:r>
            <a:r>
              <a:rPr lang="en-US" dirty="0"/>
              <a:t>, </a:t>
            </a:r>
            <a:r>
              <a:rPr lang="en-US" dirty="0" err="1"/>
              <a:t>nêu</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trong</a:t>
            </a:r>
            <a:r>
              <a:rPr lang="en-US" dirty="0"/>
              <a:t> </a:t>
            </a:r>
            <a:r>
              <a:rPr lang="en-US" dirty="0" err="1"/>
              <a:t>các</a:t>
            </a:r>
            <a:r>
              <a:rPr lang="en-US" dirty="0"/>
              <a:t> </a:t>
            </a:r>
            <a:r>
              <a:rPr lang="en-US" dirty="0" err="1"/>
              <a:t>hình</a:t>
            </a:r>
            <a:r>
              <a:rPr lang="en-US" dirty="0"/>
              <a:t> a, b, c, d</a:t>
            </a:r>
          </a:p>
        </p:txBody>
      </p:sp>
      <p:sp>
        <p:nvSpPr>
          <p:cNvPr id="4" name="Slide Number Placeholder 3"/>
          <p:cNvSpPr>
            <a:spLocks noGrp="1"/>
          </p:cNvSpPr>
          <p:nvPr>
            <p:ph type="sldNum" sz="quarter" idx="5"/>
          </p:nvPr>
        </p:nvSpPr>
        <p:spPr/>
        <p:txBody>
          <a:bodyPr/>
          <a:lstStyle/>
          <a:p>
            <a:fld id="{D2986841-B6E9-4602-99D2-E5DE711450F7}" type="slidenum">
              <a:rPr lang="en-US" smtClean="0"/>
              <a:t>24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a:t>GV </a:t>
            </a:r>
            <a:r>
              <a:rPr lang="en-US" dirty="0" err="1"/>
              <a:t>yêu</a:t>
            </a:r>
            <a:r>
              <a:rPr lang="en-US" dirty="0"/>
              <a:t> </a:t>
            </a:r>
            <a:r>
              <a:rPr lang="en-US" dirty="0" err="1"/>
              <a:t>cầu</a:t>
            </a:r>
            <a:r>
              <a:rPr lang="en-US" dirty="0"/>
              <a:t> </a:t>
            </a:r>
            <a:r>
              <a:rPr lang="en-US" dirty="0" err="1"/>
              <a:t>đại</a:t>
            </a:r>
            <a:r>
              <a:rPr lang="en-US" dirty="0"/>
              <a:t> </a:t>
            </a:r>
            <a:r>
              <a:rPr lang="en-US" dirty="0" err="1"/>
              <a:t>diện</a:t>
            </a:r>
            <a:r>
              <a:rPr lang="en-US" dirty="0"/>
              <a:t> </a:t>
            </a:r>
            <a:r>
              <a:rPr lang="en-US" dirty="0" err="1"/>
              <a:t>nhóm</a:t>
            </a:r>
            <a:r>
              <a:rPr lang="en-US" dirty="0"/>
              <a:t> </a:t>
            </a:r>
            <a:r>
              <a:rPr lang="en-US" dirty="0" err="1"/>
              <a:t>lên</a:t>
            </a:r>
            <a:r>
              <a:rPr lang="en-US" dirty="0"/>
              <a:t>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Nhóm</a:t>
            </a:r>
            <a:r>
              <a:rPr lang="en-US" dirty="0"/>
              <a:t> </a:t>
            </a:r>
            <a:r>
              <a:rPr lang="en-US" dirty="0" err="1"/>
              <a:t>khác</a:t>
            </a:r>
            <a:r>
              <a:rPr lang="en-US" dirty="0"/>
              <a:t> </a:t>
            </a:r>
            <a:r>
              <a:rPr lang="en-US" dirty="0" err="1"/>
              <a:t>nhận</a:t>
            </a:r>
            <a:r>
              <a:rPr lang="en-US" dirty="0"/>
              <a:t> </a:t>
            </a:r>
            <a:r>
              <a:rPr lang="en-US" dirty="0" err="1"/>
              <a:t>xét</a:t>
            </a:r>
            <a:r>
              <a:rPr lang="en-US" dirty="0"/>
              <a:t>.</a:t>
            </a:r>
          </a:p>
          <a:p>
            <a:pPr marL="171450" indent="-171450">
              <a:buFontTx/>
              <a:buChar char="-"/>
            </a:pPr>
            <a:r>
              <a:rPr lang="en-US" dirty="0"/>
              <a:t>GV </a:t>
            </a:r>
            <a:r>
              <a:rPr lang="en-US" dirty="0" err="1"/>
              <a:t>chiếu</a:t>
            </a:r>
            <a:r>
              <a:rPr lang="en-US" dirty="0"/>
              <a:t> </a:t>
            </a:r>
            <a:r>
              <a:rPr lang="en-US" dirty="0" err="1"/>
              <a:t>đáp</a:t>
            </a:r>
            <a:r>
              <a:rPr lang="en-US" dirty="0"/>
              <a:t> </a:t>
            </a:r>
            <a:r>
              <a:rPr lang="en-US" dirty="0" err="1"/>
              <a:t>án</a:t>
            </a:r>
            <a:r>
              <a:rPr lang="en-US" dirty="0"/>
              <a:t>, </a:t>
            </a:r>
            <a:r>
              <a:rPr lang="en-US" dirty="0" err="1"/>
              <a:t>đánh</a:t>
            </a:r>
            <a:r>
              <a:rPr lang="en-US" dirty="0"/>
              <a:t> </a:t>
            </a:r>
            <a:r>
              <a:rPr lang="en-US" dirty="0" err="1"/>
              <a:t>gia</a:t>
            </a:r>
            <a:r>
              <a:rPr lang="en-US" dirty="0"/>
              <a:t> </a:t>
            </a:r>
            <a:r>
              <a:rPr lang="en-US" dirty="0" err="1"/>
              <a:t>cho</a:t>
            </a:r>
            <a:r>
              <a:rPr lang="en-US" dirty="0"/>
              <a:t> </a:t>
            </a:r>
            <a:r>
              <a:rPr lang="en-US" dirty="0" err="1"/>
              <a:t>điểm</a:t>
            </a:r>
            <a:r>
              <a:rPr lang="en-US" dirty="0"/>
              <a:t> </a:t>
            </a:r>
            <a:r>
              <a:rPr lang="en-US" dirty="0" err="1"/>
              <a:t>khuyến</a:t>
            </a:r>
            <a:r>
              <a:rPr lang="en-US" dirty="0"/>
              <a:t> </a:t>
            </a:r>
            <a:r>
              <a:rPr lang="en-US" dirty="0" err="1"/>
              <a:t>khích</a:t>
            </a:r>
            <a:r>
              <a:rPr lang="en-US" dirty="0"/>
              <a:t> </a:t>
            </a:r>
            <a:r>
              <a:rPr lang="en-US" dirty="0" err="1"/>
              <a:t>nhóm</a:t>
            </a:r>
            <a:r>
              <a:rPr lang="en-US" dirty="0"/>
              <a:t> </a:t>
            </a:r>
            <a:r>
              <a:rPr lang="en-US" dirty="0" err="1"/>
              <a:t>làm</a:t>
            </a:r>
            <a:r>
              <a:rPr lang="en-US" dirty="0"/>
              <a:t> </a:t>
            </a:r>
            <a:r>
              <a:rPr lang="en-US" dirty="0" err="1"/>
              <a:t>tốt</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25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GV </a:t>
            </a:r>
            <a:r>
              <a:rPr lang="en-US" dirty="0" err="1"/>
              <a:t>giới</a:t>
            </a:r>
            <a:r>
              <a:rPr lang="en-US" dirty="0"/>
              <a:t> </a:t>
            </a:r>
            <a:r>
              <a:rPr lang="en-US" dirty="0" err="1"/>
              <a:t>thiệu</a:t>
            </a:r>
            <a:r>
              <a:rPr lang="en-US" dirty="0"/>
              <a:t> </a:t>
            </a:r>
            <a:r>
              <a:rPr lang="en-US" dirty="0" err="1"/>
              <a:t>thêm</a:t>
            </a:r>
            <a:r>
              <a:rPr lang="en-US" dirty="0"/>
              <a:t> </a:t>
            </a:r>
            <a:r>
              <a:rPr lang="en-US" dirty="0" err="1"/>
              <a:t>ví</a:t>
            </a:r>
            <a:r>
              <a:rPr lang="en-US" dirty="0"/>
              <a:t> </a:t>
            </a:r>
            <a:r>
              <a:rPr lang="en-US" dirty="0" err="1"/>
              <a:t>dụ</a:t>
            </a:r>
            <a:r>
              <a:rPr lang="en-US" dirty="0"/>
              <a:t> </a:t>
            </a:r>
            <a:r>
              <a:rPr lang="en-US" dirty="0" err="1"/>
              <a:t>về</a:t>
            </a:r>
            <a:r>
              <a:rPr lang="en-US" dirty="0"/>
              <a:t> </a:t>
            </a:r>
            <a:r>
              <a:rPr lang="en-US" dirty="0" err="1"/>
              <a:t>hiện</a:t>
            </a:r>
            <a:r>
              <a:rPr lang="en-US" dirty="0"/>
              <a:t> </a:t>
            </a:r>
            <a:r>
              <a:rPr lang="en-US" dirty="0" err="1"/>
              <a:t>tượng</a:t>
            </a:r>
            <a:r>
              <a:rPr lang="en-US" dirty="0"/>
              <a:t> </a:t>
            </a:r>
            <a:r>
              <a:rPr lang="en-US" dirty="0" err="1"/>
              <a:t>cảm</a:t>
            </a:r>
            <a:r>
              <a:rPr lang="en-US" dirty="0"/>
              <a:t> </a:t>
            </a:r>
            <a:r>
              <a:rPr lang="en-US" dirty="0" err="1"/>
              <a:t>ứng</a:t>
            </a:r>
            <a:r>
              <a:rPr lang="en-US" dirty="0"/>
              <a:t> ở </a:t>
            </a:r>
            <a:r>
              <a:rPr lang="en-US" dirty="0" err="1"/>
              <a:t>động</a:t>
            </a:r>
            <a:r>
              <a:rPr lang="en-US" dirty="0"/>
              <a:t> </a:t>
            </a:r>
            <a:r>
              <a:rPr lang="en-US" dirty="0" err="1"/>
              <a:t>vật</a:t>
            </a:r>
            <a:r>
              <a:rPr lang="en-US" dirty="0"/>
              <a:t> </a:t>
            </a:r>
            <a:r>
              <a:rPr lang="en-US" dirty="0" err="1"/>
              <a:t>và</a:t>
            </a:r>
            <a:r>
              <a:rPr lang="en-US" dirty="0"/>
              <a:t> </a:t>
            </a:r>
            <a:r>
              <a:rPr lang="en-US" dirty="0" err="1"/>
              <a:t>thực</a:t>
            </a:r>
            <a:r>
              <a:rPr lang="en-US" dirty="0"/>
              <a:t> </a:t>
            </a:r>
            <a:r>
              <a:rPr lang="en-US" dirty="0" err="1"/>
              <a:t>vật</a:t>
            </a:r>
            <a:r>
              <a:rPr lang="en-US" dirty="0"/>
              <a:t>. </a:t>
            </a:r>
          </a:p>
        </p:txBody>
      </p:sp>
      <p:sp>
        <p:nvSpPr>
          <p:cNvPr id="4" name="Slide Number Placeholder 3"/>
          <p:cNvSpPr>
            <a:spLocks noGrp="1"/>
          </p:cNvSpPr>
          <p:nvPr>
            <p:ph type="sldNum" sz="quarter" idx="5"/>
          </p:nvPr>
        </p:nvSpPr>
        <p:spPr/>
        <p:txBody>
          <a:bodyPr/>
          <a:lstStyle/>
          <a:p>
            <a:fld id="{D2986841-B6E9-4602-99D2-E5DE711450F7}" type="slidenum">
              <a:rPr lang="en-US" smtClean="0"/>
              <a:t>26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GV </a:t>
            </a:r>
            <a:r>
              <a:rPr lang="en-US" dirty="0" err="1"/>
              <a:t>yêu</a:t>
            </a:r>
            <a:r>
              <a:rPr lang="en-US" dirty="0"/>
              <a:t> </a:t>
            </a:r>
            <a:r>
              <a:rPr lang="en-US" dirty="0" err="1"/>
              <a:t>cầu</a:t>
            </a:r>
            <a:r>
              <a:rPr lang="en-US" dirty="0"/>
              <a:t> HS </a:t>
            </a:r>
            <a:r>
              <a:rPr lang="en-US" dirty="0" err="1"/>
              <a:t>nêu</a:t>
            </a:r>
            <a:r>
              <a:rPr lang="en-US" dirty="0"/>
              <a:t> </a:t>
            </a:r>
            <a:r>
              <a:rPr lang="en-US" dirty="0" err="1"/>
              <a:t>vai</a:t>
            </a:r>
            <a:r>
              <a:rPr lang="en-US" dirty="0"/>
              <a:t> </a:t>
            </a:r>
            <a:r>
              <a:rPr lang="en-US" dirty="0" err="1"/>
              <a:t>trò</a:t>
            </a:r>
            <a:r>
              <a:rPr lang="en-US" dirty="0"/>
              <a:t> </a:t>
            </a:r>
            <a:r>
              <a:rPr lang="en-US" dirty="0" err="1"/>
              <a:t>của</a:t>
            </a:r>
            <a:r>
              <a:rPr lang="en-US" dirty="0"/>
              <a:t> </a:t>
            </a:r>
            <a:r>
              <a:rPr lang="en-US" dirty="0" err="1"/>
              <a:t>cảm</a:t>
            </a:r>
            <a:r>
              <a:rPr lang="en-US" dirty="0"/>
              <a:t> </a:t>
            </a:r>
            <a:r>
              <a:rPr lang="en-US" dirty="0" err="1"/>
              <a:t>ứng</a:t>
            </a:r>
            <a:r>
              <a:rPr lang="en-US" dirty="0"/>
              <a:t> </a:t>
            </a:r>
            <a:r>
              <a:rPr lang="en-US" dirty="0" err="1"/>
              <a:t>đối</a:t>
            </a:r>
            <a:r>
              <a:rPr lang="en-US" dirty="0"/>
              <a:t> </a:t>
            </a:r>
            <a:r>
              <a:rPr lang="en-US" dirty="0" err="1"/>
              <a:t>với</a:t>
            </a:r>
            <a:r>
              <a:rPr lang="en-US" dirty="0"/>
              <a:t> </a:t>
            </a:r>
            <a:r>
              <a:rPr lang="en-US" dirty="0" err="1"/>
              <a:t>sinh</a:t>
            </a:r>
            <a:r>
              <a:rPr lang="en-US" dirty="0"/>
              <a:t> </a:t>
            </a:r>
            <a:r>
              <a:rPr lang="en-US" dirty="0" err="1"/>
              <a:t>vật</a:t>
            </a:r>
            <a:r>
              <a:rPr lang="en-US" dirty="0"/>
              <a:t>.</a:t>
            </a:r>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1167" y="-181400"/>
            <a:ext cx="12514400" cy="7220800"/>
            <a:chOff x="-120875" y="-136050"/>
            <a:chExt cx="9385800" cy="5415600"/>
          </a:xfrm>
        </p:grpSpPr>
        <p:cxnSp>
          <p:nvCxnSpPr>
            <p:cNvPr id="10" name="Google Shape;10;p2"/>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1" name="Google Shape;11;p2"/>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2" name="Google Shape;12;p2"/>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3" name="Google Shape;13;p2"/>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4" name="Google Shape;14;p2"/>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5" name="Google Shape;15;p2"/>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6" name="Google Shape;16;p2"/>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7" name="Google Shape;17;p2"/>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8" name="Google Shape;18;p2"/>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19" name="Google Shape;19;p2"/>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 name="Google Shape;20;p2"/>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 name="Google Shape;21;p2"/>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 name="Google Shape;22;p2"/>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3" name="Google Shape;23;p2"/>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4" name="Google Shape;24;p2"/>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5" name="Google Shape;25;p2"/>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6" name="Google Shape;26;p2"/>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7" name="Google Shape;27;p2"/>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8" name="Google Shape;28;p2"/>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9" name="Google Shape;29;p2"/>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30" name="Google Shape;30;p2"/>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1" name="Google Shape;31;p2"/>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2" name="Google Shape;32;p2"/>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3" name="Google Shape;33;p2"/>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4" name="Google Shape;34;p2"/>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5" name="Google Shape;35;p2"/>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6" name="Google Shape;36;p2"/>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7" name="Google Shape;37;p2"/>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8" name="Google Shape;38;p2"/>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39" name="Google Shape;39;p2"/>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0" name="Google Shape;40;p2"/>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1" name="Google Shape;41;p2"/>
          <p:cNvSpPr txBox="1">
            <a:spLocks noGrp="1"/>
          </p:cNvSpPr>
          <p:nvPr>
            <p:ph type="ctrTitle"/>
          </p:nvPr>
        </p:nvSpPr>
        <p:spPr>
          <a:xfrm>
            <a:off x="2315233" y="1339800"/>
            <a:ext cx="7561600" cy="29072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SzPts val="5200"/>
              <a:buFont typeface="Londrina Solid"/>
              <a:buNone/>
              <a:defRPr sz="113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a:spcBef>
                <a:spcPts val="0"/>
              </a:spcBef>
              <a:spcAft>
                <a:spcPts val="0"/>
              </a:spcAft>
              <a:buSzPts val="5200"/>
              <a:buFont typeface="Londrina Solid"/>
              <a:buNone/>
              <a:defRPr sz="6935">
                <a:latin typeface="Londrina Solid"/>
                <a:ea typeface="Londrina Solid"/>
                <a:cs typeface="Londrina Solid"/>
                <a:sym typeface="Londrina Solid"/>
              </a:defRPr>
            </a:lvl2pPr>
            <a:lvl3pPr lvl="2" algn="ctr">
              <a:spcBef>
                <a:spcPts val="0"/>
              </a:spcBef>
              <a:spcAft>
                <a:spcPts val="0"/>
              </a:spcAft>
              <a:buSzPts val="5200"/>
              <a:buFont typeface="Londrina Solid"/>
              <a:buNone/>
              <a:defRPr sz="6935">
                <a:latin typeface="Londrina Solid"/>
                <a:ea typeface="Londrina Solid"/>
                <a:cs typeface="Londrina Solid"/>
                <a:sym typeface="Londrina Solid"/>
              </a:defRPr>
            </a:lvl3pPr>
            <a:lvl4pPr lvl="3" algn="ctr">
              <a:spcBef>
                <a:spcPts val="0"/>
              </a:spcBef>
              <a:spcAft>
                <a:spcPts val="0"/>
              </a:spcAft>
              <a:buSzPts val="5200"/>
              <a:buFont typeface="Londrina Solid"/>
              <a:buNone/>
              <a:defRPr sz="6935">
                <a:latin typeface="Londrina Solid"/>
                <a:ea typeface="Londrina Solid"/>
                <a:cs typeface="Londrina Solid"/>
                <a:sym typeface="Londrina Solid"/>
              </a:defRPr>
            </a:lvl4pPr>
            <a:lvl5pPr lvl="4" algn="ctr">
              <a:spcBef>
                <a:spcPts val="0"/>
              </a:spcBef>
              <a:spcAft>
                <a:spcPts val="0"/>
              </a:spcAft>
              <a:buSzPts val="5200"/>
              <a:buFont typeface="Londrina Solid"/>
              <a:buNone/>
              <a:defRPr sz="6935">
                <a:latin typeface="Londrina Solid"/>
                <a:ea typeface="Londrina Solid"/>
                <a:cs typeface="Londrina Solid"/>
                <a:sym typeface="Londrina Solid"/>
              </a:defRPr>
            </a:lvl5pPr>
            <a:lvl6pPr lvl="5" algn="ctr">
              <a:spcBef>
                <a:spcPts val="0"/>
              </a:spcBef>
              <a:spcAft>
                <a:spcPts val="0"/>
              </a:spcAft>
              <a:buSzPts val="5200"/>
              <a:buFont typeface="Londrina Solid"/>
              <a:buNone/>
              <a:defRPr sz="6935">
                <a:latin typeface="Londrina Solid"/>
                <a:ea typeface="Londrina Solid"/>
                <a:cs typeface="Londrina Solid"/>
                <a:sym typeface="Londrina Solid"/>
              </a:defRPr>
            </a:lvl6pPr>
            <a:lvl7pPr lvl="6" algn="ctr">
              <a:spcBef>
                <a:spcPts val="0"/>
              </a:spcBef>
              <a:spcAft>
                <a:spcPts val="0"/>
              </a:spcAft>
              <a:buSzPts val="5200"/>
              <a:buFont typeface="Londrina Solid"/>
              <a:buNone/>
              <a:defRPr sz="6935">
                <a:latin typeface="Londrina Solid"/>
                <a:ea typeface="Londrina Solid"/>
                <a:cs typeface="Londrina Solid"/>
                <a:sym typeface="Londrina Solid"/>
              </a:defRPr>
            </a:lvl7pPr>
            <a:lvl8pPr lvl="7" algn="ctr">
              <a:spcBef>
                <a:spcPts val="0"/>
              </a:spcBef>
              <a:spcAft>
                <a:spcPts val="0"/>
              </a:spcAft>
              <a:buSzPts val="5200"/>
              <a:buFont typeface="Londrina Solid"/>
              <a:buNone/>
              <a:defRPr sz="6935">
                <a:latin typeface="Londrina Solid"/>
                <a:ea typeface="Londrina Solid"/>
                <a:cs typeface="Londrina Solid"/>
                <a:sym typeface="Londrina Solid"/>
              </a:defRPr>
            </a:lvl8pPr>
            <a:lvl9pPr lvl="8" algn="ctr">
              <a:spcBef>
                <a:spcPts val="0"/>
              </a:spcBef>
              <a:spcAft>
                <a:spcPts val="0"/>
              </a:spcAft>
              <a:buSzPts val="5200"/>
              <a:buFont typeface="Londrina Solid"/>
              <a:buNone/>
              <a:defRPr sz="6935">
                <a:latin typeface="Londrina Solid"/>
                <a:ea typeface="Londrina Solid"/>
                <a:cs typeface="Londrina Solid"/>
                <a:sym typeface="Londrina Solid"/>
              </a:defRPr>
            </a:lvl9pPr>
          </a:lstStyle>
          <a:p>
            <a:endParaRPr/>
          </a:p>
        </p:txBody>
      </p:sp>
      <p:sp>
        <p:nvSpPr>
          <p:cNvPr id="42" name="Google Shape;42;p2"/>
          <p:cNvSpPr txBox="1">
            <a:spLocks noGrp="1"/>
          </p:cNvSpPr>
          <p:nvPr>
            <p:ph type="subTitle" idx="1"/>
          </p:nvPr>
        </p:nvSpPr>
        <p:spPr>
          <a:xfrm>
            <a:off x="3190033" y="46602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3" name="Google Shape;43;p2"/>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4" name="Google Shape;44;p2"/>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5" name="Google Shape;45;p2"/>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 name="Google Shape;46;p2"/>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7" name="Google Shape;47;p2"/>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8" name="Google Shape;48;p2"/>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9" name="Google Shape;49;p2"/>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0" name="Google Shape;50;p2"/>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1" name="Google Shape;51;p2"/>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97"/>
        <p:cNvGrpSpPr/>
        <p:nvPr/>
      </p:nvGrpSpPr>
      <p:grpSpPr>
        <a:xfrm>
          <a:off x="0" y="0"/>
          <a:ext cx="0" cy="0"/>
          <a:chOff x="0" y="0"/>
          <a:chExt cx="0" cy="0"/>
        </a:xfrm>
      </p:grpSpPr>
      <p:sp>
        <p:nvSpPr>
          <p:cNvPr id="98" name="Google Shape;98;p4"/>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9" name="Google Shape;99;p4"/>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0" name="Google Shape;100;p4"/>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1" name="Google Shape;101;p4"/>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2" name="Google Shape;102;p4"/>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3" name="Google Shape;103;p4"/>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4" name="Google Shape;104;p4"/>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5" name="Google Shape;105;p4"/>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6" name="Google Shape;106;p4"/>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107" name="Google Shape;107;p4"/>
          <p:cNvGrpSpPr/>
          <p:nvPr/>
        </p:nvGrpSpPr>
        <p:grpSpPr>
          <a:xfrm>
            <a:off x="-161167" y="-181400"/>
            <a:ext cx="12514400" cy="7220800"/>
            <a:chOff x="-120875" y="-136050"/>
            <a:chExt cx="9385800" cy="5415600"/>
          </a:xfrm>
        </p:grpSpPr>
        <p:cxnSp>
          <p:nvCxnSpPr>
            <p:cNvPr id="108" name="Google Shape;108;p4"/>
            <p:cNvCxnSpPr/>
            <p:nvPr/>
          </p:nvCxnSpPr>
          <p:spPr>
            <a:xfrm>
              <a:off x="4107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09" name="Google Shape;109;p4"/>
            <p:cNvCxnSpPr/>
            <p:nvPr/>
          </p:nvCxnSpPr>
          <p:spPr>
            <a:xfrm>
              <a:off x="8488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0" name="Google Shape;110;p4"/>
            <p:cNvCxnSpPr/>
            <p:nvPr/>
          </p:nvCxnSpPr>
          <p:spPr>
            <a:xfrm>
              <a:off x="12868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1" name="Google Shape;111;p4"/>
            <p:cNvCxnSpPr/>
            <p:nvPr/>
          </p:nvCxnSpPr>
          <p:spPr>
            <a:xfrm>
              <a:off x="17248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2" name="Google Shape;112;p4"/>
            <p:cNvCxnSpPr/>
            <p:nvPr/>
          </p:nvCxnSpPr>
          <p:spPr>
            <a:xfrm>
              <a:off x="21628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3" name="Google Shape;113;p4"/>
            <p:cNvCxnSpPr/>
            <p:nvPr/>
          </p:nvCxnSpPr>
          <p:spPr>
            <a:xfrm>
              <a:off x="26009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4" name="Google Shape;114;p4"/>
            <p:cNvCxnSpPr/>
            <p:nvPr/>
          </p:nvCxnSpPr>
          <p:spPr>
            <a:xfrm>
              <a:off x="30389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5" name="Google Shape;115;p4"/>
            <p:cNvCxnSpPr/>
            <p:nvPr/>
          </p:nvCxnSpPr>
          <p:spPr>
            <a:xfrm>
              <a:off x="34769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6" name="Google Shape;116;p4"/>
            <p:cNvCxnSpPr/>
            <p:nvPr/>
          </p:nvCxnSpPr>
          <p:spPr>
            <a:xfrm>
              <a:off x="39149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7" name="Google Shape;117;p4"/>
            <p:cNvCxnSpPr/>
            <p:nvPr/>
          </p:nvCxnSpPr>
          <p:spPr>
            <a:xfrm>
              <a:off x="43530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8" name="Google Shape;118;p4"/>
            <p:cNvCxnSpPr/>
            <p:nvPr/>
          </p:nvCxnSpPr>
          <p:spPr>
            <a:xfrm>
              <a:off x="47910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19" name="Google Shape;119;p4"/>
            <p:cNvCxnSpPr/>
            <p:nvPr/>
          </p:nvCxnSpPr>
          <p:spPr>
            <a:xfrm>
              <a:off x="52290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0" name="Google Shape;120;p4"/>
            <p:cNvCxnSpPr/>
            <p:nvPr/>
          </p:nvCxnSpPr>
          <p:spPr>
            <a:xfrm>
              <a:off x="56670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1" name="Google Shape;121;p4"/>
            <p:cNvCxnSpPr/>
            <p:nvPr/>
          </p:nvCxnSpPr>
          <p:spPr>
            <a:xfrm>
              <a:off x="61051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2" name="Google Shape;122;p4"/>
            <p:cNvCxnSpPr/>
            <p:nvPr/>
          </p:nvCxnSpPr>
          <p:spPr>
            <a:xfrm>
              <a:off x="65431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3" name="Google Shape;123;p4"/>
            <p:cNvCxnSpPr/>
            <p:nvPr/>
          </p:nvCxnSpPr>
          <p:spPr>
            <a:xfrm>
              <a:off x="69811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4" name="Google Shape;124;p4"/>
            <p:cNvCxnSpPr/>
            <p:nvPr/>
          </p:nvCxnSpPr>
          <p:spPr>
            <a:xfrm>
              <a:off x="741918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5" name="Google Shape;125;p4"/>
            <p:cNvCxnSpPr/>
            <p:nvPr/>
          </p:nvCxnSpPr>
          <p:spPr>
            <a:xfrm>
              <a:off x="785721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6" name="Google Shape;126;p4"/>
            <p:cNvCxnSpPr/>
            <p:nvPr/>
          </p:nvCxnSpPr>
          <p:spPr>
            <a:xfrm>
              <a:off x="8295238"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7" name="Google Shape;127;p4"/>
            <p:cNvCxnSpPr/>
            <p:nvPr/>
          </p:nvCxnSpPr>
          <p:spPr>
            <a:xfrm>
              <a:off x="8733263" y="-136050"/>
              <a:ext cx="0" cy="5415600"/>
            </a:xfrm>
            <a:prstGeom prst="straightConnector1">
              <a:avLst/>
            </a:prstGeom>
            <a:noFill/>
            <a:ln w="19050" cap="flat" cmpd="sng">
              <a:solidFill>
                <a:schemeClr val="lt1"/>
              </a:solidFill>
              <a:prstDash val="solid"/>
              <a:round/>
              <a:headEnd type="none" w="med" len="med"/>
              <a:tailEnd type="none" w="med" len="med"/>
            </a:ln>
          </p:spPr>
        </p:cxnSp>
        <p:cxnSp>
          <p:nvCxnSpPr>
            <p:cNvPr id="128" name="Google Shape;128;p4"/>
            <p:cNvCxnSpPr/>
            <p:nvPr/>
          </p:nvCxnSpPr>
          <p:spPr>
            <a:xfrm>
              <a:off x="4572025" y="-42780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29" name="Google Shape;129;p4"/>
            <p:cNvCxnSpPr/>
            <p:nvPr/>
          </p:nvCxnSpPr>
          <p:spPr>
            <a:xfrm>
              <a:off x="4572025" y="-38400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0" name="Google Shape;130;p4"/>
            <p:cNvCxnSpPr/>
            <p:nvPr/>
          </p:nvCxnSpPr>
          <p:spPr>
            <a:xfrm>
              <a:off x="4572025" y="-34020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1" name="Google Shape;131;p4"/>
            <p:cNvCxnSpPr/>
            <p:nvPr/>
          </p:nvCxnSpPr>
          <p:spPr>
            <a:xfrm>
              <a:off x="4572025" y="-29640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2" name="Google Shape;132;p4"/>
            <p:cNvCxnSpPr/>
            <p:nvPr/>
          </p:nvCxnSpPr>
          <p:spPr>
            <a:xfrm>
              <a:off x="4572025" y="-25259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3" name="Google Shape;133;p4"/>
            <p:cNvCxnSpPr/>
            <p:nvPr/>
          </p:nvCxnSpPr>
          <p:spPr>
            <a:xfrm>
              <a:off x="4572025" y="-20879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4" name="Google Shape;134;p4"/>
            <p:cNvCxnSpPr/>
            <p:nvPr/>
          </p:nvCxnSpPr>
          <p:spPr>
            <a:xfrm>
              <a:off x="4572025" y="-164992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5" name="Google Shape;135;p4"/>
            <p:cNvCxnSpPr/>
            <p:nvPr/>
          </p:nvCxnSpPr>
          <p:spPr>
            <a:xfrm>
              <a:off x="4572025" y="-121190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6" name="Google Shape;136;p4"/>
            <p:cNvCxnSpPr/>
            <p:nvPr/>
          </p:nvCxnSpPr>
          <p:spPr>
            <a:xfrm>
              <a:off x="4572025" y="-773875"/>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7" name="Google Shape;137;p4"/>
            <p:cNvCxnSpPr/>
            <p:nvPr/>
          </p:nvCxnSpPr>
          <p:spPr>
            <a:xfrm>
              <a:off x="4572025" y="-335850"/>
              <a:ext cx="0" cy="9385800"/>
            </a:xfrm>
            <a:prstGeom prst="straightConnector1">
              <a:avLst/>
            </a:prstGeom>
            <a:noFill/>
            <a:ln w="19050" cap="flat" cmpd="sng">
              <a:solidFill>
                <a:schemeClr val="lt1"/>
              </a:solidFill>
              <a:prstDash val="solid"/>
              <a:round/>
              <a:headEnd type="none" w="med" len="med"/>
              <a:tailEnd type="none" w="med" len="med"/>
            </a:ln>
          </p:spPr>
        </p:cxnSp>
        <p:cxnSp>
          <p:nvCxnSpPr>
            <p:cNvPr id="138" name="Google Shape;138;p4"/>
            <p:cNvCxnSpPr/>
            <p:nvPr/>
          </p:nvCxnSpPr>
          <p:spPr>
            <a:xfrm>
              <a:off x="4572025" y="102175"/>
              <a:ext cx="0" cy="9385800"/>
            </a:xfrm>
            <a:prstGeom prst="straightConnector1">
              <a:avLst/>
            </a:prstGeom>
            <a:noFill/>
            <a:ln w="19050" cap="flat" cmpd="sng">
              <a:solidFill>
                <a:schemeClr val="lt1"/>
              </a:solidFill>
              <a:prstDash val="solid"/>
              <a:round/>
              <a:headEnd type="none" w="med" len="med"/>
              <a:tailEnd type="none" w="med" len="med"/>
            </a:ln>
          </p:spPr>
        </p:cxnSp>
      </p:grpSp>
      <p:sp>
        <p:nvSpPr>
          <p:cNvPr id="139" name="Google Shape;139;p4"/>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0" name="Google Shape;140;p4"/>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4"/>
          <p:cNvSpPr txBox="1">
            <a:spLocks noGrp="1"/>
          </p:cNvSpPr>
          <p:nvPr>
            <p:ph type="body" idx="1"/>
          </p:nvPr>
        </p:nvSpPr>
        <p:spPr>
          <a:xfrm>
            <a:off x="960000" y="1582800"/>
            <a:ext cx="10272000" cy="45552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SzPts val="1200"/>
              <a:buAutoNum type="arabicPeriod"/>
              <a:defRPr sz="166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L="1219200" lvl="1" indent="-406400" rtl="0">
              <a:lnSpc>
                <a:spcPct val="115000"/>
              </a:lnSpc>
              <a:spcBef>
                <a:spcPts val="0"/>
              </a:spcBef>
              <a:spcAft>
                <a:spcPts val="0"/>
              </a:spcAft>
              <a:buSzPts val="1200"/>
              <a:buFont typeface="Roboto Condensed Light"/>
              <a:buAutoNum type="alphaLcPeriod"/>
              <a:defRPr/>
            </a:lvl2pPr>
            <a:lvl3pPr marL="1828800" lvl="2" indent="-406400" rtl="0">
              <a:lnSpc>
                <a:spcPct val="115000"/>
              </a:lnSpc>
              <a:spcBef>
                <a:spcPts val="0"/>
              </a:spcBef>
              <a:spcAft>
                <a:spcPts val="0"/>
              </a:spcAft>
              <a:buSzPts val="1200"/>
              <a:buFont typeface="Roboto Condensed Light"/>
              <a:buAutoNum type="romanLcPeriod"/>
              <a:defRPr/>
            </a:lvl3pPr>
            <a:lvl4pPr marL="2438400" lvl="3" indent="-406400" rtl="0">
              <a:lnSpc>
                <a:spcPct val="115000"/>
              </a:lnSpc>
              <a:spcBef>
                <a:spcPts val="0"/>
              </a:spcBef>
              <a:spcAft>
                <a:spcPts val="0"/>
              </a:spcAft>
              <a:buSzPts val="1200"/>
              <a:buFont typeface="Roboto Condensed Light"/>
              <a:buAutoNum type="arabicPeriod"/>
              <a:defRPr/>
            </a:lvl4pPr>
            <a:lvl5pPr marL="3048000" lvl="4" indent="-406400" rtl="0">
              <a:lnSpc>
                <a:spcPct val="115000"/>
              </a:lnSpc>
              <a:spcBef>
                <a:spcPts val="0"/>
              </a:spcBef>
              <a:spcAft>
                <a:spcPts val="0"/>
              </a:spcAft>
              <a:buSzPts val="1200"/>
              <a:buFont typeface="Roboto Condensed Light"/>
              <a:buAutoNum type="alphaLcPeriod"/>
              <a:defRPr/>
            </a:lvl5pPr>
            <a:lvl6pPr marL="3657600" lvl="5" indent="-406400" rtl="0">
              <a:lnSpc>
                <a:spcPct val="115000"/>
              </a:lnSpc>
              <a:spcBef>
                <a:spcPts val="0"/>
              </a:spcBef>
              <a:spcAft>
                <a:spcPts val="0"/>
              </a:spcAft>
              <a:buSzPts val="1200"/>
              <a:buFont typeface="Roboto Condensed Light"/>
              <a:buAutoNum type="romanLcPeriod"/>
              <a:defRPr/>
            </a:lvl6pPr>
            <a:lvl7pPr marL="4267200" lvl="6" indent="-406400" rtl="0">
              <a:lnSpc>
                <a:spcPct val="115000"/>
              </a:lnSpc>
              <a:spcBef>
                <a:spcPts val="0"/>
              </a:spcBef>
              <a:spcAft>
                <a:spcPts val="0"/>
              </a:spcAft>
              <a:buSzPts val="1200"/>
              <a:buFont typeface="Roboto Condensed Light"/>
              <a:buAutoNum type="arabicPeriod"/>
              <a:defRPr/>
            </a:lvl7pPr>
            <a:lvl8pPr marL="4876800" lvl="7" indent="-406400" rtl="0">
              <a:lnSpc>
                <a:spcPct val="115000"/>
              </a:lnSpc>
              <a:spcBef>
                <a:spcPts val="0"/>
              </a:spcBef>
              <a:spcAft>
                <a:spcPts val="0"/>
              </a:spcAft>
              <a:buSzPts val="1200"/>
              <a:buFont typeface="Roboto Condensed Light"/>
              <a:buAutoNum type="alphaLcPeriod"/>
              <a:defRPr/>
            </a:lvl8pPr>
            <a:lvl9pPr marL="5486400" lvl="8" indent="-406400" rtl="0">
              <a:lnSpc>
                <a:spcPct val="115000"/>
              </a:lnSpc>
              <a:spcBef>
                <a:spcPts val="0"/>
              </a:spcBef>
              <a:spcAft>
                <a:spcPts val="0"/>
              </a:spcAft>
              <a:buSzPts val="1200"/>
              <a:buFont typeface="Roboto Condensed Light"/>
              <a:buAutoNum type="romanLcPeriod"/>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190"/>
        <p:cNvGrpSpPr/>
        <p:nvPr/>
      </p:nvGrpSpPr>
      <p:grpSpPr>
        <a:xfrm>
          <a:off x="0" y="0"/>
          <a:ext cx="0" cy="0"/>
          <a:chOff x="0" y="0"/>
          <a:chExt cx="0" cy="0"/>
        </a:xfrm>
      </p:grpSpPr>
      <p:sp>
        <p:nvSpPr>
          <p:cNvPr id="191" name="Google Shape;191;p6"/>
          <p:cNvSpPr/>
          <p:nvPr/>
        </p:nvSpPr>
        <p:spPr>
          <a:xfrm rot="-1800004">
            <a:off x="9067263" y="423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2" name="Google Shape;192;p6"/>
          <p:cNvSpPr/>
          <p:nvPr/>
        </p:nvSpPr>
        <p:spPr>
          <a:xfrm rot="-1800004">
            <a:off x="11272763" y="58742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3" name="Google Shape;193;p6"/>
          <p:cNvSpPr/>
          <p:nvPr/>
        </p:nvSpPr>
        <p:spPr>
          <a:xfrm rot="-1800044">
            <a:off x="8490290" y="876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4" name="Google Shape;194;p6"/>
          <p:cNvSpPr/>
          <p:nvPr/>
        </p:nvSpPr>
        <p:spPr>
          <a:xfrm rot="-1800004">
            <a:off x="414063" y="5900760"/>
            <a:ext cx="639068" cy="565097"/>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5" name="Google Shape;195;p6"/>
          <p:cNvSpPr/>
          <p:nvPr/>
        </p:nvSpPr>
        <p:spPr>
          <a:xfrm rot="-1800044">
            <a:off x="3835690" y="62083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6" name="Google Shape;196;p6"/>
          <p:cNvSpPr/>
          <p:nvPr/>
        </p:nvSpPr>
        <p:spPr>
          <a:xfrm rot="-1800044">
            <a:off x="741123" y="3639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7" name="Google Shape;197;p6"/>
          <p:cNvSpPr/>
          <p:nvPr/>
        </p:nvSpPr>
        <p:spPr>
          <a:xfrm rot="-1800044">
            <a:off x="8919756" y="6234856"/>
            <a:ext cx="328293" cy="29029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8" name="Google Shape;198;p6"/>
          <p:cNvSpPr/>
          <p:nvPr/>
        </p:nvSpPr>
        <p:spPr>
          <a:xfrm rot="-1799829">
            <a:off x="11599568" y="1228281"/>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9" name="Google Shape;199;p6"/>
          <p:cNvSpPr/>
          <p:nvPr/>
        </p:nvSpPr>
        <p:spPr>
          <a:xfrm rot="-1799829">
            <a:off x="5046752" y="616363"/>
            <a:ext cx="242307" cy="21426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nvGrpSpPr>
          <p:cNvPr id="200" name="Google Shape;200;p6"/>
          <p:cNvGrpSpPr/>
          <p:nvPr/>
        </p:nvGrpSpPr>
        <p:grpSpPr>
          <a:xfrm>
            <a:off x="-161167" y="-181400"/>
            <a:ext cx="12514400" cy="7220800"/>
            <a:chOff x="-120875" y="-136050"/>
            <a:chExt cx="9385800" cy="5415600"/>
          </a:xfrm>
        </p:grpSpPr>
        <p:cxnSp>
          <p:nvCxnSpPr>
            <p:cNvPr id="201" name="Google Shape;201;p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2" name="Google Shape;202;p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3" name="Google Shape;203;p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4" name="Google Shape;204;p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5" name="Google Shape;205;p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6" name="Google Shape;206;p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7" name="Google Shape;207;p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8" name="Google Shape;208;p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09" name="Google Shape;209;p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0" name="Google Shape;210;p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1" name="Google Shape;211;p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2" name="Google Shape;212;p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3" name="Google Shape;213;p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4" name="Google Shape;214;p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5" name="Google Shape;215;p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6" name="Google Shape;216;p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7" name="Google Shape;217;p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8" name="Google Shape;218;p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19" name="Google Shape;219;p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0" name="Google Shape;220;p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221" name="Google Shape;221;p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2" name="Google Shape;222;p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3" name="Google Shape;223;p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4" name="Google Shape;224;p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5" name="Google Shape;225;p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6" name="Google Shape;226;p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7" name="Google Shape;227;p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8" name="Google Shape;228;p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29" name="Google Shape;229;p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0" name="Google Shape;230;p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231" name="Google Shape;231;p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232" name="Google Shape;232;p6"/>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33" name="Google Shape;233;p6"/>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2"/>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dk2"/>
        </a:solidFill>
        <a:effectLst/>
      </p:bgPr>
    </p:bg>
    <p:spTree>
      <p:nvGrpSpPr>
        <p:cNvPr id="1" name="Shape 413"/>
        <p:cNvGrpSpPr/>
        <p:nvPr/>
      </p:nvGrpSpPr>
      <p:grpSpPr>
        <a:xfrm>
          <a:off x="0" y="0"/>
          <a:ext cx="0" cy="0"/>
          <a:chOff x="0" y="0"/>
          <a:chExt cx="0" cy="0"/>
        </a:xfrm>
      </p:grpSpPr>
      <p:grpSp>
        <p:nvGrpSpPr>
          <p:cNvPr id="414" name="Google Shape;414;p13"/>
          <p:cNvGrpSpPr/>
          <p:nvPr/>
        </p:nvGrpSpPr>
        <p:grpSpPr>
          <a:xfrm>
            <a:off x="315600" y="301329"/>
            <a:ext cx="11694697" cy="6286449"/>
            <a:chOff x="236699" y="225996"/>
            <a:chExt cx="8771023" cy="4714837"/>
          </a:xfrm>
        </p:grpSpPr>
        <p:sp>
          <p:nvSpPr>
            <p:cNvPr id="415" name="Google Shape;415;p1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16" name="Google Shape;416;p1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17" name="Google Shape;417;p1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18" name="Google Shape;418;p1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19" name="Google Shape;419;p1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20" name="Google Shape;420;p1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21" name="Google Shape;421;p1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22" name="Google Shape;422;p1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23" name="Google Shape;423;p1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grpSp>
        <p:nvGrpSpPr>
          <p:cNvPr id="424" name="Google Shape;424;p13"/>
          <p:cNvGrpSpPr/>
          <p:nvPr/>
        </p:nvGrpSpPr>
        <p:grpSpPr>
          <a:xfrm>
            <a:off x="-161167" y="-181400"/>
            <a:ext cx="12514400" cy="7220800"/>
            <a:chOff x="-120875" y="-136050"/>
            <a:chExt cx="9385800" cy="5415600"/>
          </a:xfrm>
        </p:grpSpPr>
        <p:cxnSp>
          <p:nvCxnSpPr>
            <p:cNvPr id="425" name="Google Shape;425;p1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6" name="Google Shape;426;p1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7" name="Google Shape;427;p1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8" name="Google Shape;428;p1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29" name="Google Shape;429;p1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0" name="Google Shape;430;p1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1" name="Google Shape;431;p1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2" name="Google Shape;432;p1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3" name="Google Shape;433;p1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4" name="Google Shape;434;p1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5" name="Google Shape;435;p1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6" name="Google Shape;436;p1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7" name="Google Shape;437;p1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8" name="Google Shape;438;p1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39" name="Google Shape;439;p1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0" name="Google Shape;440;p1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1" name="Google Shape;441;p1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2" name="Google Shape;442;p1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3" name="Google Shape;443;p1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4" name="Google Shape;444;p1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45" name="Google Shape;445;p1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6" name="Google Shape;446;p1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7" name="Google Shape;447;p1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8" name="Google Shape;448;p1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49" name="Google Shape;449;p1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0" name="Google Shape;450;p1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1" name="Google Shape;451;p1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2" name="Google Shape;452;p1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3" name="Google Shape;453;p1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4" name="Google Shape;454;p1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55" name="Google Shape;455;p1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456" name="Google Shape;456;p13"/>
          <p:cNvSpPr/>
          <p:nvPr/>
        </p:nvSpPr>
        <p:spPr>
          <a:xfrm>
            <a:off x="484101" y="480601"/>
            <a:ext cx="11223796" cy="86371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57" name="Google Shape;457;p13"/>
          <p:cNvSpPr txBox="1">
            <a:spLocks noGrp="1"/>
          </p:cNvSpPr>
          <p:nvPr>
            <p:ph type="subTitle" idx="1"/>
          </p:nvPr>
        </p:nvSpPr>
        <p:spPr>
          <a:xfrm>
            <a:off x="2638607" y="2086333"/>
            <a:ext cx="6914800" cy="60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33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a:endParaRPr/>
          </a:p>
        </p:txBody>
      </p:sp>
      <p:sp>
        <p:nvSpPr>
          <p:cNvPr id="458" name="Google Shape;458;p13"/>
          <p:cNvSpPr txBox="1">
            <a:spLocks noGrp="1"/>
          </p:cNvSpPr>
          <p:nvPr>
            <p:ph type="subTitle" idx="2"/>
          </p:nvPr>
        </p:nvSpPr>
        <p:spPr>
          <a:xfrm>
            <a:off x="2638607" y="4030767"/>
            <a:ext cx="6914800" cy="60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Font typeface="Bebas Neue"/>
              <a:buNone/>
              <a:defRPr sz="33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2500"/>
              <a:buFont typeface="Bebas Neue"/>
              <a:buNone/>
              <a:defRPr sz="3335">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5">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5">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5">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5">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5">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5">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5">
                <a:latin typeface="Bebas Neue"/>
                <a:ea typeface="Bebas Neue"/>
                <a:cs typeface="Bebas Neue"/>
                <a:sym typeface="Bebas Neue"/>
              </a:defRPr>
            </a:lvl9pPr>
          </a:lstStyle>
          <a:p>
            <a:endParaRPr/>
          </a:p>
        </p:txBody>
      </p:sp>
      <p:sp>
        <p:nvSpPr>
          <p:cNvPr id="459" name="Google Shape;459;p13"/>
          <p:cNvSpPr txBox="1">
            <a:spLocks noGrp="1"/>
          </p:cNvSpPr>
          <p:nvPr>
            <p:ph type="subTitle" idx="3"/>
          </p:nvPr>
        </p:nvSpPr>
        <p:spPr>
          <a:xfrm>
            <a:off x="2638576" y="2695933"/>
            <a:ext cx="6914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13"/>
          <p:cNvSpPr txBox="1">
            <a:spLocks noGrp="1"/>
          </p:cNvSpPr>
          <p:nvPr>
            <p:ph type="subTitle" idx="4"/>
          </p:nvPr>
        </p:nvSpPr>
        <p:spPr>
          <a:xfrm>
            <a:off x="2638576" y="4640367"/>
            <a:ext cx="6914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1" name="Google Shape;461;p13"/>
          <p:cNvSpPr txBox="1">
            <a:spLocks noGrp="1"/>
          </p:cNvSpPr>
          <p:nvPr>
            <p:ph type="title"/>
          </p:nvPr>
        </p:nvSpPr>
        <p:spPr>
          <a:xfrm>
            <a:off x="960000" y="567352"/>
            <a:ext cx="10272000" cy="609600"/>
          </a:xfrm>
          <a:prstGeom prst="rect">
            <a:avLst/>
          </a:prstGeom>
        </p:spPr>
        <p:txBody>
          <a:bodyPr spcFirstLastPara="1" wrap="square" lIns="0" tIns="0" rIns="0" bIns="0" anchor="t" anchorCtr="0">
            <a:noAutofit/>
          </a:bodyPr>
          <a:lstStyle>
            <a:lvl1pPr lvl="0" rtl="0">
              <a:spcBef>
                <a:spcPts val="0"/>
              </a:spcBef>
              <a:spcAft>
                <a:spcPts val="0"/>
              </a:spcAft>
              <a:buSzPts val="3500"/>
              <a:buNone/>
              <a:def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dk2"/>
        </a:solidFill>
        <a:effectLst/>
      </p:bgPr>
    </p:bg>
    <p:spTree>
      <p:nvGrpSpPr>
        <p:cNvPr id="1" name="Shape 462"/>
        <p:cNvGrpSpPr/>
        <p:nvPr/>
      </p:nvGrpSpPr>
      <p:grpSpPr>
        <a:xfrm>
          <a:off x="0" y="0"/>
          <a:ext cx="0" cy="0"/>
          <a:chOff x="0" y="0"/>
          <a:chExt cx="0" cy="0"/>
        </a:xfrm>
      </p:grpSpPr>
      <p:grpSp>
        <p:nvGrpSpPr>
          <p:cNvPr id="463" name="Google Shape;463;p14"/>
          <p:cNvGrpSpPr/>
          <p:nvPr/>
        </p:nvGrpSpPr>
        <p:grpSpPr>
          <a:xfrm>
            <a:off x="315600" y="301329"/>
            <a:ext cx="11694697" cy="6286449"/>
            <a:chOff x="236699" y="225996"/>
            <a:chExt cx="8771023" cy="4714837"/>
          </a:xfrm>
        </p:grpSpPr>
        <p:sp>
          <p:nvSpPr>
            <p:cNvPr id="464" name="Google Shape;464;p14"/>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5" name="Google Shape;465;p14"/>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6" name="Google Shape;466;p14"/>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7" name="Google Shape;467;p14"/>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8" name="Google Shape;468;p14"/>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69" name="Google Shape;469;p14"/>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70" name="Google Shape;470;p14"/>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71" name="Google Shape;471;p14"/>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472" name="Google Shape;472;p14"/>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grpSp>
        <p:nvGrpSpPr>
          <p:cNvPr id="473" name="Google Shape;473;p14"/>
          <p:cNvGrpSpPr/>
          <p:nvPr/>
        </p:nvGrpSpPr>
        <p:grpSpPr>
          <a:xfrm>
            <a:off x="-161167" y="-181400"/>
            <a:ext cx="12514400" cy="7220800"/>
            <a:chOff x="-120875" y="-136050"/>
            <a:chExt cx="9385800" cy="5415600"/>
          </a:xfrm>
        </p:grpSpPr>
        <p:cxnSp>
          <p:nvCxnSpPr>
            <p:cNvPr id="474" name="Google Shape;474;p1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5" name="Google Shape;475;p1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6" name="Google Shape;476;p1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7" name="Google Shape;477;p1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8" name="Google Shape;478;p1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79" name="Google Shape;479;p1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0" name="Google Shape;480;p1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1" name="Google Shape;481;p1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2" name="Google Shape;482;p1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3" name="Google Shape;483;p1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4" name="Google Shape;484;p1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5" name="Google Shape;485;p1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6" name="Google Shape;486;p1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7" name="Google Shape;487;p1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8" name="Google Shape;488;p1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89" name="Google Shape;489;p1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0" name="Google Shape;490;p1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1" name="Google Shape;491;p1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2" name="Google Shape;492;p1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3" name="Google Shape;493;p1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494" name="Google Shape;494;p1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5" name="Google Shape;495;p1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6" name="Google Shape;496;p1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7" name="Google Shape;497;p1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8" name="Google Shape;498;p1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499" name="Google Shape;499;p1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0" name="Google Shape;500;p1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1" name="Google Shape;501;p1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2" name="Google Shape;502;p1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3" name="Google Shape;503;p1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504" name="Google Shape;504;p1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505" name="Google Shape;505;p14"/>
          <p:cNvSpPr txBox="1">
            <a:spLocks noGrp="1"/>
          </p:cNvSpPr>
          <p:nvPr>
            <p:ph type="title"/>
          </p:nvPr>
        </p:nvSpPr>
        <p:spPr>
          <a:xfrm>
            <a:off x="3048000" y="2906167"/>
            <a:ext cx="6096000" cy="1219200"/>
          </a:xfrm>
          <a:prstGeom prst="rect">
            <a:avLst/>
          </a:prstGeom>
        </p:spPr>
        <p:txBody>
          <a:bodyPr spcFirstLastPara="1" wrap="square" lIns="0" tIns="0" rIns="0" bIns="0" anchor="ctr" anchorCtr="0">
            <a:noAutofit/>
          </a:bodyPr>
          <a:lstStyle>
            <a:lvl1pPr lvl="0" algn="ctr" rtl="0">
              <a:spcBef>
                <a:spcPts val="0"/>
              </a:spcBef>
              <a:spcAft>
                <a:spcPts val="0"/>
              </a:spcAft>
              <a:buSzPts val="3600"/>
              <a:buNone/>
              <a:defRPr sz="53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6" name="Google Shape;506;p14"/>
          <p:cNvSpPr txBox="1">
            <a:spLocks noGrp="1"/>
          </p:cNvSpPr>
          <p:nvPr>
            <p:ph type="title" idx="2" hasCustomPrompt="1"/>
          </p:nvPr>
        </p:nvSpPr>
        <p:spPr>
          <a:xfrm>
            <a:off x="4876800" y="1783767"/>
            <a:ext cx="2438400" cy="11224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1066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7" name="Google Shape;507;p14"/>
          <p:cNvSpPr txBox="1">
            <a:spLocks noGrp="1"/>
          </p:cNvSpPr>
          <p:nvPr>
            <p:ph type="subTitle" idx="1"/>
          </p:nvPr>
        </p:nvSpPr>
        <p:spPr>
          <a:xfrm>
            <a:off x="3048000" y="4125367"/>
            <a:ext cx="6096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571"/>
        <p:cNvGrpSpPr/>
        <p:nvPr/>
      </p:nvGrpSpPr>
      <p:grpSpPr>
        <a:xfrm>
          <a:off x="0" y="0"/>
          <a:ext cx="0" cy="0"/>
          <a:chOff x="0" y="0"/>
          <a:chExt cx="0" cy="0"/>
        </a:xfrm>
      </p:grpSpPr>
      <p:grpSp>
        <p:nvGrpSpPr>
          <p:cNvPr id="572" name="Google Shape;572;p16"/>
          <p:cNvGrpSpPr/>
          <p:nvPr/>
        </p:nvGrpSpPr>
        <p:grpSpPr>
          <a:xfrm>
            <a:off x="315600" y="301329"/>
            <a:ext cx="11694697" cy="6286449"/>
            <a:chOff x="236699" y="225996"/>
            <a:chExt cx="8771023" cy="4714837"/>
          </a:xfrm>
        </p:grpSpPr>
        <p:sp>
          <p:nvSpPr>
            <p:cNvPr id="573" name="Google Shape;573;p16"/>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4" name="Google Shape;574;p16"/>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5" name="Google Shape;575;p16"/>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6" name="Google Shape;576;p16"/>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7" name="Google Shape;577;p16"/>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8" name="Google Shape;578;p16"/>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79" name="Google Shape;579;p16"/>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80" name="Google Shape;580;p16"/>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581" name="Google Shape;581;p16"/>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grpSp>
        <p:nvGrpSpPr>
          <p:cNvPr id="582" name="Google Shape;582;p16"/>
          <p:cNvGrpSpPr/>
          <p:nvPr/>
        </p:nvGrpSpPr>
        <p:grpSpPr>
          <a:xfrm>
            <a:off x="-161167" y="-181400"/>
            <a:ext cx="12514400" cy="7220800"/>
            <a:chOff x="-120875" y="-136050"/>
            <a:chExt cx="9385800" cy="5415600"/>
          </a:xfrm>
        </p:grpSpPr>
        <p:cxnSp>
          <p:nvCxnSpPr>
            <p:cNvPr id="583" name="Google Shape;583;p16"/>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4" name="Google Shape;584;p16"/>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5" name="Google Shape;585;p16"/>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6" name="Google Shape;586;p16"/>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7" name="Google Shape;587;p16"/>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8" name="Google Shape;588;p16"/>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89" name="Google Shape;589;p16"/>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0" name="Google Shape;590;p16"/>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1" name="Google Shape;591;p16"/>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2" name="Google Shape;592;p16"/>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3" name="Google Shape;593;p16"/>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4" name="Google Shape;594;p16"/>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5" name="Google Shape;595;p16"/>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6" name="Google Shape;596;p16"/>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7" name="Google Shape;597;p16"/>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8" name="Google Shape;598;p16"/>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599" name="Google Shape;599;p16"/>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0" name="Google Shape;600;p16"/>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1" name="Google Shape;601;p16"/>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2" name="Google Shape;602;p16"/>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603" name="Google Shape;603;p16"/>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4" name="Google Shape;604;p16"/>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5" name="Google Shape;605;p16"/>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6" name="Google Shape;606;p16"/>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7" name="Google Shape;607;p16"/>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8" name="Google Shape;608;p16"/>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09" name="Google Shape;609;p16"/>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0" name="Google Shape;610;p16"/>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1" name="Google Shape;611;p16"/>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2" name="Google Shape;612;p16"/>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613" name="Google Shape;613;p16"/>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614" name="Google Shape;614;p16"/>
          <p:cNvSpPr txBox="1">
            <a:spLocks noGrp="1"/>
          </p:cNvSpPr>
          <p:nvPr>
            <p:ph type="title"/>
          </p:nvPr>
        </p:nvSpPr>
        <p:spPr>
          <a:xfrm>
            <a:off x="3053367" y="4523600"/>
            <a:ext cx="6085200" cy="709200"/>
          </a:xfrm>
          <a:prstGeom prst="rect">
            <a:avLst/>
          </a:prstGeom>
        </p:spPr>
        <p:txBody>
          <a:bodyPr spcFirstLastPara="1" wrap="square" lIns="0" tIns="0" rIns="0" bIns="0" anchor="ctr" anchorCtr="0">
            <a:noAutofit/>
          </a:bodyPr>
          <a:lstStyle>
            <a:lvl1pPr lvl="0" algn="r" rtl="0">
              <a:spcBef>
                <a:spcPts val="0"/>
              </a:spcBef>
              <a:spcAft>
                <a:spcPts val="0"/>
              </a:spcAft>
              <a:buSzPts val="3000"/>
              <a:buNone/>
              <a:defRPr sz="40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615" name="Google Shape;615;p16"/>
          <p:cNvSpPr txBox="1">
            <a:spLocks noGrp="1"/>
          </p:cNvSpPr>
          <p:nvPr>
            <p:ph type="subTitle" idx="1"/>
          </p:nvPr>
        </p:nvSpPr>
        <p:spPr>
          <a:xfrm>
            <a:off x="1944167" y="1584133"/>
            <a:ext cx="8303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40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2500"/>
              <a:buNone/>
              <a:defRPr sz="3335"/>
            </a:lvl2pPr>
            <a:lvl3pPr lvl="2" algn="ctr" rtl="0">
              <a:lnSpc>
                <a:spcPct val="100000"/>
              </a:lnSpc>
              <a:spcBef>
                <a:spcPts val="0"/>
              </a:spcBef>
              <a:spcAft>
                <a:spcPts val="0"/>
              </a:spcAft>
              <a:buSzPts val="2500"/>
              <a:buNone/>
              <a:defRPr sz="3335"/>
            </a:lvl3pPr>
            <a:lvl4pPr lvl="3" algn="ctr" rtl="0">
              <a:lnSpc>
                <a:spcPct val="100000"/>
              </a:lnSpc>
              <a:spcBef>
                <a:spcPts val="0"/>
              </a:spcBef>
              <a:spcAft>
                <a:spcPts val="0"/>
              </a:spcAft>
              <a:buSzPts val="2500"/>
              <a:buNone/>
              <a:defRPr sz="3335"/>
            </a:lvl4pPr>
            <a:lvl5pPr lvl="4" algn="ctr" rtl="0">
              <a:lnSpc>
                <a:spcPct val="100000"/>
              </a:lnSpc>
              <a:spcBef>
                <a:spcPts val="0"/>
              </a:spcBef>
              <a:spcAft>
                <a:spcPts val="0"/>
              </a:spcAft>
              <a:buSzPts val="2500"/>
              <a:buNone/>
              <a:defRPr sz="3335"/>
            </a:lvl5pPr>
            <a:lvl6pPr lvl="5" algn="ctr" rtl="0">
              <a:lnSpc>
                <a:spcPct val="100000"/>
              </a:lnSpc>
              <a:spcBef>
                <a:spcPts val="0"/>
              </a:spcBef>
              <a:spcAft>
                <a:spcPts val="0"/>
              </a:spcAft>
              <a:buSzPts val="2500"/>
              <a:buNone/>
              <a:defRPr sz="3335"/>
            </a:lvl6pPr>
            <a:lvl7pPr lvl="6" algn="ctr" rtl="0">
              <a:lnSpc>
                <a:spcPct val="100000"/>
              </a:lnSpc>
              <a:spcBef>
                <a:spcPts val="0"/>
              </a:spcBef>
              <a:spcAft>
                <a:spcPts val="0"/>
              </a:spcAft>
              <a:buSzPts val="2500"/>
              <a:buNone/>
              <a:defRPr sz="3335"/>
            </a:lvl7pPr>
            <a:lvl8pPr lvl="7" algn="ctr" rtl="0">
              <a:lnSpc>
                <a:spcPct val="100000"/>
              </a:lnSpc>
              <a:spcBef>
                <a:spcPts val="0"/>
              </a:spcBef>
              <a:spcAft>
                <a:spcPts val="0"/>
              </a:spcAft>
              <a:buSzPts val="2500"/>
              <a:buNone/>
              <a:defRPr sz="3335"/>
            </a:lvl8pPr>
            <a:lvl9pPr lvl="8" algn="ctr" rtl="0">
              <a:lnSpc>
                <a:spcPct val="100000"/>
              </a:lnSpc>
              <a:spcBef>
                <a:spcPts val="0"/>
              </a:spcBef>
              <a:spcAft>
                <a:spcPts val="0"/>
              </a:spcAft>
              <a:buSzPts val="2500"/>
              <a:buNone/>
              <a:defRPr sz="3335"/>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2"/>
        </a:solidFill>
        <a:effectLst/>
      </p:bgPr>
    </p:bg>
    <p:spTree>
      <p:nvGrpSpPr>
        <p:cNvPr id="1" name="Shape 918"/>
        <p:cNvGrpSpPr/>
        <p:nvPr/>
      </p:nvGrpSpPr>
      <p:grpSpPr>
        <a:xfrm>
          <a:off x="0" y="0"/>
          <a:ext cx="0" cy="0"/>
          <a:chOff x="0" y="0"/>
          <a:chExt cx="0" cy="0"/>
        </a:xfrm>
      </p:grpSpPr>
      <p:grpSp>
        <p:nvGrpSpPr>
          <p:cNvPr id="919" name="Google Shape;919;p23"/>
          <p:cNvGrpSpPr/>
          <p:nvPr/>
        </p:nvGrpSpPr>
        <p:grpSpPr>
          <a:xfrm>
            <a:off x="315600" y="301329"/>
            <a:ext cx="11694697" cy="6286449"/>
            <a:chOff x="236699" y="225996"/>
            <a:chExt cx="8771023" cy="4714837"/>
          </a:xfrm>
        </p:grpSpPr>
        <p:sp>
          <p:nvSpPr>
            <p:cNvPr id="920" name="Google Shape;920;p23"/>
            <p:cNvSpPr/>
            <p:nvPr/>
          </p:nvSpPr>
          <p:spPr>
            <a:xfrm rot="-1800004">
              <a:off x="6800447" y="31744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1" name="Google Shape;921;p23"/>
            <p:cNvSpPr/>
            <p:nvPr/>
          </p:nvSpPr>
          <p:spPr>
            <a:xfrm rot="-1800004">
              <a:off x="8454572" y="4405694"/>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2" name="Google Shape;922;p23"/>
            <p:cNvSpPr/>
            <p:nvPr/>
          </p:nvSpPr>
          <p:spPr>
            <a:xfrm rot="-1800044">
              <a:off x="6367717" y="6576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3" name="Google Shape;923;p23"/>
            <p:cNvSpPr/>
            <p:nvPr/>
          </p:nvSpPr>
          <p:spPr>
            <a:xfrm rot="-1800004">
              <a:off x="310547" y="4425569"/>
              <a:ext cx="479301" cy="423823"/>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4" name="Google Shape;924;p23"/>
            <p:cNvSpPr/>
            <p:nvPr/>
          </p:nvSpPr>
          <p:spPr>
            <a:xfrm rot="-1800044">
              <a:off x="2876767" y="46562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5" name="Google Shape;925;p23"/>
            <p:cNvSpPr/>
            <p:nvPr/>
          </p:nvSpPr>
          <p:spPr>
            <a:xfrm rot="-1800044">
              <a:off x="555842" y="272967"/>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6" name="Google Shape;926;p23"/>
            <p:cNvSpPr/>
            <p:nvPr/>
          </p:nvSpPr>
          <p:spPr>
            <a:xfrm rot="-1800044">
              <a:off x="6689817" y="4676142"/>
              <a:ext cx="246220" cy="217720"/>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7" name="Google Shape;927;p23"/>
            <p:cNvSpPr/>
            <p:nvPr/>
          </p:nvSpPr>
          <p:spPr>
            <a:xfrm rot="-1799829">
              <a:off x="8699676" y="921210"/>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8" name="Google Shape;928;p23"/>
            <p:cNvSpPr/>
            <p:nvPr/>
          </p:nvSpPr>
          <p:spPr>
            <a:xfrm rot="-1799829">
              <a:off x="3785064" y="462272"/>
              <a:ext cx="181730" cy="160695"/>
            </a:xfrm>
            <a:custGeom>
              <a:avLst/>
              <a:gdLst/>
              <a:ahLst/>
              <a:cxnLst/>
              <a:rect l="l" t="t" r="r" b="b"/>
              <a:pathLst>
                <a:path w="9849" h="8709" extrusionOk="0">
                  <a:moveTo>
                    <a:pt x="2919" y="0"/>
                  </a:moveTo>
                  <a:cubicBezTo>
                    <a:pt x="2881" y="0"/>
                    <a:pt x="2843" y="1"/>
                    <a:pt x="2804" y="2"/>
                  </a:cubicBezTo>
                  <a:cubicBezTo>
                    <a:pt x="0" y="101"/>
                    <a:pt x="1082" y="6960"/>
                    <a:pt x="2177" y="8672"/>
                  </a:cubicBezTo>
                  <a:cubicBezTo>
                    <a:pt x="2393" y="8697"/>
                    <a:pt x="2612" y="8709"/>
                    <a:pt x="2833" y="8709"/>
                  </a:cubicBezTo>
                  <a:cubicBezTo>
                    <a:pt x="6161" y="8709"/>
                    <a:pt x="9848" y="5972"/>
                    <a:pt x="9523" y="3735"/>
                  </a:cubicBezTo>
                  <a:cubicBezTo>
                    <a:pt x="9395" y="2853"/>
                    <a:pt x="8782" y="2575"/>
                    <a:pt x="8061" y="2575"/>
                  </a:cubicBezTo>
                  <a:cubicBezTo>
                    <a:pt x="6833" y="2575"/>
                    <a:pt x="5291" y="3381"/>
                    <a:pt x="5291" y="3381"/>
                  </a:cubicBezTo>
                  <a:cubicBezTo>
                    <a:pt x="5291" y="3381"/>
                    <a:pt x="5598" y="0"/>
                    <a:pt x="2919" y="0"/>
                  </a:cubicBezTo>
                  <a:close/>
                </a:path>
              </a:pathLst>
            </a:custGeom>
            <a:solidFill>
              <a:srgbClr val="EEE3D7"/>
            </a:solidFill>
            <a:ln>
              <a:noFill/>
            </a:ln>
          </p:spPr>
          <p:txBody>
            <a:bodyPr spcFirstLastPara="1" wrap="square" lIns="91425" tIns="91425" rIns="91425" bIns="91425"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grpSp>
        <p:nvGrpSpPr>
          <p:cNvPr id="929" name="Google Shape;929;p23"/>
          <p:cNvGrpSpPr/>
          <p:nvPr/>
        </p:nvGrpSpPr>
        <p:grpSpPr>
          <a:xfrm>
            <a:off x="-161167" y="-181400"/>
            <a:ext cx="12514400" cy="7220800"/>
            <a:chOff x="-120875" y="-136050"/>
            <a:chExt cx="9385800" cy="5415600"/>
          </a:xfrm>
        </p:grpSpPr>
        <p:cxnSp>
          <p:nvCxnSpPr>
            <p:cNvPr id="930" name="Google Shape;930;p23"/>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1" name="Google Shape;931;p23"/>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2" name="Google Shape;932;p23"/>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3" name="Google Shape;933;p23"/>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4" name="Google Shape;934;p23"/>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5" name="Google Shape;935;p23"/>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6" name="Google Shape;936;p23"/>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7" name="Google Shape;937;p23"/>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8" name="Google Shape;938;p23"/>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39" name="Google Shape;939;p23"/>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0" name="Google Shape;940;p23"/>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1" name="Google Shape;941;p23"/>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2" name="Google Shape;942;p23"/>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3" name="Google Shape;943;p23"/>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4" name="Google Shape;944;p23"/>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5" name="Google Shape;945;p23"/>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6" name="Google Shape;946;p23"/>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7" name="Google Shape;947;p23"/>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8" name="Google Shape;948;p23"/>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49" name="Google Shape;949;p23"/>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50" name="Google Shape;950;p23"/>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1" name="Google Shape;951;p23"/>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2" name="Google Shape;952;p23"/>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3" name="Google Shape;953;p23"/>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4" name="Google Shape;954;p23"/>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5" name="Google Shape;955;p23"/>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6" name="Google Shape;956;p23"/>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7" name="Google Shape;957;p23"/>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8" name="Google Shape;958;p23"/>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59" name="Google Shape;959;p23"/>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60" name="Google Shape;960;p23"/>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
        <p:nvSpPr>
          <p:cNvPr id="961" name="Google Shape;961;p23"/>
          <p:cNvSpPr txBox="1">
            <a:spLocks noGrp="1"/>
          </p:cNvSpPr>
          <p:nvPr>
            <p:ph type="ctrTitle"/>
          </p:nvPr>
        </p:nvSpPr>
        <p:spPr>
          <a:xfrm>
            <a:off x="3239933" y="720000"/>
            <a:ext cx="5712000" cy="13304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1066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spcBef>
                <a:spcPts val="0"/>
              </a:spcBef>
              <a:spcAft>
                <a:spcPts val="0"/>
              </a:spcAft>
              <a:buSzPts val="5200"/>
              <a:buNone/>
              <a:defRPr sz="6935"/>
            </a:lvl2pPr>
            <a:lvl3pPr lvl="2" algn="ctr" rtl="0">
              <a:spcBef>
                <a:spcPts val="0"/>
              </a:spcBef>
              <a:spcAft>
                <a:spcPts val="0"/>
              </a:spcAft>
              <a:buSzPts val="5200"/>
              <a:buNone/>
              <a:defRPr sz="6935"/>
            </a:lvl3pPr>
            <a:lvl4pPr lvl="3" algn="ctr" rtl="0">
              <a:spcBef>
                <a:spcPts val="0"/>
              </a:spcBef>
              <a:spcAft>
                <a:spcPts val="0"/>
              </a:spcAft>
              <a:buSzPts val="5200"/>
              <a:buNone/>
              <a:defRPr sz="6935"/>
            </a:lvl4pPr>
            <a:lvl5pPr lvl="4" algn="ctr" rtl="0">
              <a:spcBef>
                <a:spcPts val="0"/>
              </a:spcBef>
              <a:spcAft>
                <a:spcPts val="0"/>
              </a:spcAft>
              <a:buSzPts val="5200"/>
              <a:buNone/>
              <a:defRPr sz="6935"/>
            </a:lvl5pPr>
            <a:lvl6pPr lvl="5" algn="ctr" rtl="0">
              <a:spcBef>
                <a:spcPts val="0"/>
              </a:spcBef>
              <a:spcAft>
                <a:spcPts val="0"/>
              </a:spcAft>
              <a:buSzPts val="5200"/>
              <a:buNone/>
              <a:defRPr sz="6935"/>
            </a:lvl6pPr>
            <a:lvl7pPr lvl="6" algn="ctr" rtl="0">
              <a:spcBef>
                <a:spcPts val="0"/>
              </a:spcBef>
              <a:spcAft>
                <a:spcPts val="0"/>
              </a:spcAft>
              <a:buSzPts val="5200"/>
              <a:buNone/>
              <a:defRPr sz="6935"/>
            </a:lvl7pPr>
            <a:lvl8pPr lvl="7" algn="ctr" rtl="0">
              <a:spcBef>
                <a:spcPts val="0"/>
              </a:spcBef>
              <a:spcAft>
                <a:spcPts val="0"/>
              </a:spcAft>
              <a:buSzPts val="5200"/>
              <a:buNone/>
              <a:defRPr sz="6935"/>
            </a:lvl8pPr>
            <a:lvl9pPr lvl="8" algn="ctr" rtl="0">
              <a:spcBef>
                <a:spcPts val="0"/>
              </a:spcBef>
              <a:spcAft>
                <a:spcPts val="0"/>
              </a:spcAft>
              <a:buSzPts val="5200"/>
              <a:buNone/>
              <a:defRPr sz="6935"/>
            </a:lvl9pPr>
          </a:lstStyle>
          <a:p>
            <a:endParaRPr/>
          </a:p>
        </p:txBody>
      </p:sp>
      <p:sp>
        <p:nvSpPr>
          <p:cNvPr id="962" name="Google Shape;962;p23"/>
          <p:cNvSpPr txBox="1">
            <a:spLocks noGrp="1"/>
          </p:cNvSpPr>
          <p:nvPr>
            <p:ph type="subTitle" idx="1"/>
          </p:nvPr>
        </p:nvSpPr>
        <p:spPr>
          <a:xfrm>
            <a:off x="3233433" y="2050400"/>
            <a:ext cx="5725200" cy="170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5">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963" name="Google Shape;963;p23"/>
          <p:cNvSpPr txBox="1"/>
          <p:nvPr/>
        </p:nvSpPr>
        <p:spPr>
          <a:xfrm>
            <a:off x="3296500" y="5162800"/>
            <a:ext cx="55988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Times New Roman" panose="02020603050405020304" pitchFamily="18" charset="0"/>
              <a:buNone/>
            </a:pPr>
            <a:r>
              <a:rPr lang="en-GB" sz="1465" kern="0">
                <a:solidFill>
                  <a:srgbClr val="4D2C69"/>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CREDITS: This presentation template was created by </a:t>
            </a:r>
            <a:r>
              <a:rPr lang="en-GB" sz="1465" b="1" kern="0">
                <a:solidFill>
                  <a:srgbClr val="4D2C69"/>
                </a:solidFill>
                <a:uFill>
                  <a:no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hlinkClick r:id="rId2"/>
              </a:rPr>
              <a:t>Slidesgo</a:t>
            </a:r>
            <a:r>
              <a:rPr lang="en-GB" sz="1465" kern="0">
                <a:solidFill>
                  <a:srgbClr val="4D2C69"/>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including icons by </a:t>
            </a:r>
            <a:r>
              <a:rPr lang="en-GB" sz="1465" b="1" kern="0">
                <a:solidFill>
                  <a:srgbClr val="4D2C69"/>
                </a:solidFill>
                <a:uFill>
                  <a:no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hlinkClick r:id="rId3"/>
              </a:rPr>
              <a:t>Flaticon</a:t>
            </a:r>
            <a:r>
              <a:rPr lang="en-GB" sz="1465" kern="0">
                <a:solidFill>
                  <a:srgbClr val="4D2C69"/>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and infographics &amp; images by </a:t>
            </a:r>
            <a:r>
              <a:rPr lang="en-GB" sz="1465" b="1" kern="0">
                <a:solidFill>
                  <a:srgbClr val="4D2C69"/>
                </a:solidFill>
                <a:uFill>
                  <a:noFill/>
                </a:u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hlinkClick r:id="rId4"/>
              </a:rPr>
              <a:t>Freepik</a:t>
            </a:r>
            <a:endParaRPr sz="1465" b="1" kern="0">
              <a:solidFill>
                <a:srgbClr val="4D2C69"/>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10"/>
          </p:nvPr>
        </p:nvSpPr>
        <p:spPr/>
        <p:txBody>
          <a:bodyPr/>
          <a:lstStyle/>
          <a:p>
            <a:fld id="{DC39C81C-C8D4-4FD3-AE20-D8982E16F603}" type="datetimeFigureOut">
              <a:rPr lang="en-SG" smtClean="0"/>
              <a:t>2/4/2023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964"/>
        <p:cNvGrpSpPr/>
        <p:nvPr/>
      </p:nvGrpSpPr>
      <p:grpSpPr>
        <a:xfrm>
          <a:off x="0" y="0"/>
          <a:ext cx="0" cy="0"/>
          <a:chOff x="0" y="0"/>
          <a:chExt cx="0" cy="0"/>
        </a:xfrm>
      </p:grpSpPr>
      <p:grpSp>
        <p:nvGrpSpPr>
          <p:cNvPr id="965" name="Google Shape;965;p24"/>
          <p:cNvGrpSpPr/>
          <p:nvPr/>
        </p:nvGrpSpPr>
        <p:grpSpPr>
          <a:xfrm>
            <a:off x="-161167" y="-181400"/>
            <a:ext cx="12514400" cy="7220800"/>
            <a:chOff x="-120875" y="-136050"/>
            <a:chExt cx="9385800" cy="5415600"/>
          </a:xfrm>
        </p:grpSpPr>
        <p:cxnSp>
          <p:nvCxnSpPr>
            <p:cNvPr id="966" name="Google Shape;966;p24"/>
            <p:cNvCxnSpPr/>
            <p:nvPr/>
          </p:nvCxnSpPr>
          <p:spPr>
            <a:xfrm>
              <a:off x="4107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7" name="Google Shape;967;p24"/>
            <p:cNvCxnSpPr/>
            <p:nvPr/>
          </p:nvCxnSpPr>
          <p:spPr>
            <a:xfrm>
              <a:off x="8488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8" name="Google Shape;968;p24"/>
            <p:cNvCxnSpPr/>
            <p:nvPr/>
          </p:nvCxnSpPr>
          <p:spPr>
            <a:xfrm>
              <a:off x="12868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69" name="Google Shape;969;p24"/>
            <p:cNvCxnSpPr/>
            <p:nvPr/>
          </p:nvCxnSpPr>
          <p:spPr>
            <a:xfrm>
              <a:off x="17248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0" name="Google Shape;970;p24"/>
            <p:cNvCxnSpPr/>
            <p:nvPr/>
          </p:nvCxnSpPr>
          <p:spPr>
            <a:xfrm>
              <a:off x="21628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1" name="Google Shape;971;p24"/>
            <p:cNvCxnSpPr/>
            <p:nvPr/>
          </p:nvCxnSpPr>
          <p:spPr>
            <a:xfrm>
              <a:off x="26009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2" name="Google Shape;972;p24"/>
            <p:cNvCxnSpPr/>
            <p:nvPr/>
          </p:nvCxnSpPr>
          <p:spPr>
            <a:xfrm>
              <a:off x="30389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3" name="Google Shape;973;p24"/>
            <p:cNvCxnSpPr/>
            <p:nvPr/>
          </p:nvCxnSpPr>
          <p:spPr>
            <a:xfrm>
              <a:off x="34769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4" name="Google Shape;974;p24"/>
            <p:cNvCxnSpPr/>
            <p:nvPr/>
          </p:nvCxnSpPr>
          <p:spPr>
            <a:xfrm>
              <a:off x="39149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5" name="Google Shape;975;p24"/>
            <p:cNvCxnSpPr/>
            <p:nvPr/>
          </p:nvCxnSpPr>
          <p:spPr>
            <a:xfrm>
              <a:off x="43530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6" name="Google Shape;976;p24"/>
            <p:cNvCxnSpPr/>
            <p:nvPr/>
          </p:nvCxnSpPr>
          <p:spPr>
            <a:xfrm>
              <a:off x="47910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7" name="Google Shape;977;p24"/>
            <p:cNvCxnSpPr/>
            <p:nvPr/>
          </p:nvCxnSpPr>
          <p:spPr>
            <a:xfrm>
              <a:off x="52290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8" name="Google Shape;978;p24"/>
            <p:cNvCxnSpPr/>
            <p:nvPr/>
          </p:nvCxnSpPr>
          <p:spPr>
            <a:xfrm>
              <a:off x="56670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79" name="Google Shape;979;p24"/>
            <p:cNvCxnSpPr/>
            <p:nvPr/>
          </p:nvCxnSpPr>
          <p:spPr>
            <a:xfrm>
              <a:off x="61051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0" name="Google Shape;980;p24"/>
            <p:cNvCxnSpPr/>
            <p:nvPr/>
          </p:nvCxnSpPr>
          <p:spPr>
            <a:xfrm>
              <a:off x="65431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1" name="Google Shape;981;p24"/>
            <p:cNvCxnSpPr/>
            <p:nvPr/>
          </p:nvCxnSpPr>
          <p:spPr>
            <a:xfrm>
              <a:off x="69811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2" name="Google Shape;982;p24"/>
            <p:cNvCxnSpPr/>
            <p:nvPr/>
          </p:nvCxnSpPr>
          <p:spPr>
            <a:xfrm>
              <a:off x="741918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3" name="Google Shape;983;p24"/>
            <p:cNvCxnSpPr/>
            <p:nvPr/>
          </p:nvCxnSpPr>
          <p:spPr>
            <a:xfrm>
              <a:off x="785721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4" name="Google Shape;984;p24"/>
            <p:cNvCxnSpPr/>
            <p:nvPr/>
          </p:nvCxnSpPr>
          <p:spPr>
            <a:xfrm>
              <a:off x="8295238"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5" name="Google Shape;985;p24"/>
            <p:cNvCxnSpPr/>
            <p:nvPr/>
          </p:nvCxnSpPr>
          <p:spPr>
            <a:xfrm>
              <a:off x="8733263" y="-136050"/>
              <a:ext cx="0" cy="5415600"/>
            </a:xfrm>
            <a:prstGeom prst="straightConnector1">
              <a:avLst/>
            </a:prstGeom>
            <a:noFill/>
            <a:ln w="19050" cap="flat" cmpd="sng">
              <a:solidFill>
                <a:srgbClr val="EEE3D7"/>
              </a:solidFill>
              <a:prstDash val="solid"/>
              <a:round/>
              <a:headEnd type="none" w="med" len="med"/>
              <a:tailEnd type="none" w="med" len="med"/>
            </a:ln>
          </p:spPr>
        </p:cxnSp>
        <p:cxnSp>
          <p:nvCxnSpPr>
            <p:cNvPr id="986" name="Google Shape;986;p24"/>
            <p:cNvCxnSpPr/>
            <p:nvPr/>
          </p:nvCxnSpPr>
          <p:spPr>
            <a:xfrm>
              <a:off x="4572025" y="-42780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7" name="Google Shape;987;p24"/>
            <p:cNvCxnSpPr/>
            <p:nvPr/>
          </p:nvCxnSpPr>
          <p:spPr>
            <a:xfrm>
              <a:off x="4572025" y="-38400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8" name="Google Shape;988;p24"/>
            <p:cNvCxnSpPr/>
            <p:nvPr/>
          </p:nvCxnSpPr>
          <p:spPr>
            <a:xfrm>
              <a:off x="4572025" y="-34020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89" name="Google Shape;989;p24"/>
            <p:cNvCxnSpPr/>
            <p:nvPr/>
          </p:nvCxnSpPr>
          <p:spPr>
            <a:xfrm>
              <a:off x="4572025" y="-29640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0" name="Google Shape;990;p24"/>
            <p:cNvCxnSpPr/>
            <p:nvPr/>
          </p:nvCxnSpPr>
          <p:spPr>
            <a:xfrm>
              <a:off x="4572025" y="-25259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1" name="Google Shape;991;p24"/>
            <p:cNvCxnSpPr/>
            <p:nvPr/>
          </p:nvCxnSpPr>
          <p:spPr>
            <a:xfrm>
              <a:off x="4572025" y="-20879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2" name="Google Shape;992;p24"/>
            <p:cNvCxnSpPr/>
            <p:nvPr/>
          </p:nvCxnSpPr>
          <p:spPr>
            <a:xfrm>
              <a:off x="4572025" y="-164992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3" name="Google Shape;993;p24"/>
            <p:cNvCxnSpPr/>
            <p:nvPr/>
          </p:nvCxnSpPr>
          <p:spPr>
            <a:xfrm>
              <a:off x="4572025" y="-121190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4" name="Google Shape;994;p24"/>
            <p:cNvCxnSpPr/>
            <p:nvPr/>
          </p:nvCxnSpPr>
          <p:spPr>
            <a:xfrm>
              <a:off x="4572025" y="-773875"/>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5" name="Google Shape;995;p24"/>
            <p:cNvCxnSpPr/>
            <p:nvPr/>
          </p:nvCxnSpPr>
          <p:spPr>
            <a:xfrm>
              <a:off x="4572025" y="-335850"/>
              <a:ext cx="0" cy="9385800"/>
            </a:xfrm>
            <a:prstGeom prst="straightConnector1">
              <a:avLst/>
            </a:prstGeom>
            <a:noFill/>
            <a:ln w="19050" cap="flat" cmpd="sng">
              <a:solidFill>
                <a:srgbClr val="EEE3D7"/>
              </a:solidFill>
              <a:prstDash val="solid"/>
              <a:round/>
              <a:headEnd type="none" w="med" len="med"/>
              <a:tailEnd type="none" w="med" len="med"/>
            </a:ln>
          </p:spPr>
        </p:cxnSp>
        <p:cxnSp>
          <p:nvCxnSpPr>
            <p:cNvPr id="996" name="Google Shape;996;p24"/>
            <p:cNvCxnSpPr/>
            <p:nvPr/>
          </p:nvCxnSpPr>
          <p:spPr>
            <a:xfrm>
              <a:off x="4572025" y="102175"/>
              <a:ext cx="0" cy="9385800"/>
            </a:xfrm>
            <a:prstGeom prst="straightConnector1">
              <a:avLst/>
            </a:prstGeom>
            <a:noFill/>
            <a:ln w="19050" cap="flat" cmpd="sng">
              <a:solidFill>
                <a:srgbClr val="EEE3D7"/>
              </a:solidFill>
              <a:prstDash val="solid"/>
              <a:round/>
              <a:headEnd type="none" w="med" len="med"/>
              <a:tailEnd type="none" w="med" len="med"/>
            </a:ln>
          </p:spPr>
        </p:cxn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39C81C-C8D4-4FD3-AE20-D8982E16F603}" type="datetimeFigureOut">
              <a:rPr lang="en-SG" smtClean="0"/>
              <a:t>2/4/2023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p:cNvSpPr>
            <a:spLocks noGrp="1"/>
          </p:cNvSpPr>
          <p:nvPr>
            <p:ph type="dt" sz="half" idx="10"/>
          </p:nvPr>
        </p:nvSpPr>
        <p:spPr/>
        <p:txBody>
          <a:bodyPr/>
          <a:lstStyle/>
          <a:p>
            <a:fld id="{DC39C81C-C8D4-4FD3-AE20-D8982E16F603}" type="datetimeFigureOut">
              <a:rPr lang="en-SG" smtClean="0"/>
              <a:t>2/4/2023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p:cNvSpPr>
            <a:spLocks noGrp="1"/>
          </p:cNvSpPr>
          <p:nvPr>
            <p:ph type="dt" sz="half" idx="10"/>
          </p:nvPr>
        </p:nvSpPr>
        <p:spPr/>
        <p:txBody>
          <a:bodyPr/>
          <a:lstStyle/>
          <a:p>
            <a:fld id="{DC39C81C-C8D4-4FD3-AE20-D8982E16F603}" type="datetimeFigureOut">
              <a:rPr lang="en-SG" smtClean="0"/>
              <a:t>2/4/2023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4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4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Date Placeholder 2"/>
          <p:cNvSpPr>
            <a:spLocks noGrp="1"/>
          </p:cNvSpPr>
          <p:nvPr>
            <p:ph type="dt" sz="half" idx="10"/>
          </p:nvPr>
        </p:nvSpPr>
        <p:spPr/>
        <p:txBody>
          <a:bodyPr/>
          <a:lstStyle/>
          <a:p>
            <a:fld id="{DC39C81C-C8D4-4FD3-AE20-D8982E16F603}" type="datetimeFigureOut">
              <a:rPr lang="en-SG" smtClean="0"/>
              <a:t>2/4/2023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4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Times New Roman" panose="02020603050405020304" pitchFamily="18" charset="0"/>
                <a:cs typeface="Times New Roman" panose="02020603050405020304" pitchFamily="18" charset="0"/>
              </a:defRPr>
            </a:lvl1pPr>
          </a:lstStyle>
          <a:p>
            <a:pPr defTabSz="914400"/>
            <a:fld id="{2B8C012C-B1B7-47F6-B168-A941E97A73A9}" type="datetimeFigureOut">
              <a:rPr lang="en-US" smtClean="0">
                <a:solidFill>
                  <a:prstClr val="black">
                    <a:tint val="75000"/>
                  </a:prstClr>
                </a:solidFill>
              </a:rPr>
              <a:t>4/2/2023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4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ea typeface="Times New Roman" panose="02020603050405020304" pitchFamily="18" charset="0"/>
                <a:cs typeface="Times New Roman" panose="02020603050405020304" pitchFamily="18" charset="0"/>
              </a:defRPr>
            </a:lvl1pPr>
          </a:lstStyle>
          <a:p>
            <a:pPr defTabSz="914400"/>
            <a:fld id="{91EC7793-07B9-4429-92E8-8730EA770269}"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C81C-C8D4-4FD3-AE20-D8982E16F603}" type="datetimeFigureOut">
              <a:rPr lang="en-SG" smtClean="0"/>
              <a:t>2/4/2023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9C81C-C8D4-4FD3-AE20-D8982E16F603}" type="datetimeFigureOut">
              <a:rPr lang="en-SG" smtClean="0"/>
              <a:t>2/4/2023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39C81C-C8D4-4FD3-AE20-D8982E16F603}" type="datetimeFigureOut">
              <a:rPr lang="en-SG" smtClean="0"/>
              <a:t>2/4/2023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29928FF0-2509-4E5B-8B02-0E0F106380D5}" type="slidenum">
              <a:rPr lang="en-SG" smtClean="0"/>
              <a:t>‹#›</a:t>
            </a:fld>
            <a:endParaRPr lang="en-SG"/>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fld id="{DC39C81C-C8D4-4FD3-AE20-D8982E16F603}" type="datetimeFigureOut">
              <a:rPr lang="en-SG" smtClean="0"/>
              <a:t>2/4/2023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fld id="{29928FF0-2509-4E5B-8B02-0E0F106380D5}" type="slidenum">
              <a:rPr lang="en-SG" smtClean="0"/>
              <a:t>‹#›</a:t>
            </a:fld>
            <a:endParaRPr lang="en-S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67352"/>
            <a:ext cx="10272000" cy="6096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1pPr>
            <a:lvl2pPr lvl="1"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2pPr>
            <a:lvl3pPr lvl="2"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3pPr>
            <a:lvl4pPr lvl="3"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4pPr>
            <a:lvl5pPr lvl="4"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5pPr>
            <a:lvl6pPr lvl="5"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6pPr>
            <a:lvl7pPr lvl="6"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7pPr>
            <a:lvl8pPr lvl="7"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8pPr>
            <a:lvl9pPr lvl="8" rtl="0">
              <a:lnSpc>
                <a:spcPct val="100000"/>
              </a:lnSpc>
              <a:spcBef>
                <a:spcPts val="0"/>
              </a:spcBef>
              <a:spcAft>
                <a:spcPts val="0"/>
              </a:spcAft>
              <a:buClr>
                <a:schemeClr val="dk1"/>
              </a:buClr>
              <a:buSzPts val="3500"/>
              <a:buFont typeface="Londrina Solid"/>
              <a:buNone/>
              <a:defRPr sz="35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160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1600"/>
              </a:spcBef>
              <a:spcAft>
                <a:spcPts val="160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C012C-B1B7-47F6-B168-A941E97A73A9}" type="datetimeFigureOut">
              <a:rPr lang="en-US" smtClean="0">
                <a:solidFill>
                  <a:prstClr val="black">
                    <a:tint val="75000"/>
                  </a:prstClr>
                </a:solidFill>
                <a:cs typeface="Times New Roman" panose="02020603050405020304" pitchFamily="18" charset="0"/>
                <a:sym typeface="Times New Roman" panose="02020603050405020304" pitchFamily="18" charset="0"/>
              </a:rPr>
              <a:t>4/2/2023</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1EC7793-07B9-4429-92E8-8730EA770269}" type="slidenum">
              <a:rPr lang="en-US" smtClean="0">
                <a:solidFill>
                  <a:prstClr val="black">
                    <a:tint val="75000"/>
                  </a:prstClr>
                </a:solidFill>
                <a:cs typeface="Times New Roman" panose="02020603050405020304" pitchFamily="18" charset="0"/>
                <a:sym typeface="Times New Roman" panose="02020603050405020304" pitchFamily="18" charset="0"/>
              </a:rPr>
              <a:t>‹#›</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C012C-B1B7-47F6-B168-A941E97A73A9}" type="datetimeFigureOut">
              <a:rPr lang="en-US" smtClean="0">
                <a:solidFill>
                  <a:prstClr val="black">
                    <a:tint val="75000"/>
                  </a:prstClr>
                </a:solidFill>
                <a:cs typeface="Times New Roman" panose="02020603050405020304" pitchFamily="18" charset="0"/>
                <a:sym typeface="Times New Roman" panose="02020603050405020304" pitchFamily="18" charset="0"/>
              </a:rPr>
              <a:t>4/2/2023</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1EC7793-07B9-4429-92E8-8730EA770269}" type="slidenum">
              <a:rPr lang="en-US" smtClean="0">
                <a:solidFill>
                  <a:prstClr val="black">
                    <a:tint val="75000"/>
                  </a:prstClr>
                </a:solidFill>
                <a:cs typeface="Times New Roman" panose="02020603050405020304" pitchFamily="18" charset="0"/>
                <a:sym typeface="Times New Roman" panose="02020603050405020304" pitchFamily="18" charset="0"/>
              </a:rPr>
              <a:t>‹#›</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C012C-B1B7-47F6-B168-A941E97A73A9}" type="datetimeFigureOut">
              <a:rPr lang="en-US" smtClean="0">
                <a:solidFill>
                  <a:prstClr val="black">
                    <a:tint val="75000"/>
                  </a:prstClr>
                </a:solidFill>
                <a:cs typeface="Times New Roman" panose="02020603050405020304" pitchFamily="18" charset="0"/>
                <a:sym typeface="Times New Roman" panose="02020603050405020304" pitchFamily="18" charset="0"/>
              </a:rPr>
              <a:t>4/2/2023</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1EC7793-07B9-4429-92E8-8730EA770269}" type="slidenum">
              <a:rPr lang="en-US" smtClean="0">
                <a:solidFill>
                  <a:prstClr val="black">
                    <a:tint val="75000"/>
                  </a:prstClr>
                </a:solidFill>
                <a:cs typeface="Times New Roman" panose="02020603050405020304" pitchFamily="18" charset="0"/>
                <a:sym typeface="Times New Roman" panose="02020603050405020304" pitchFamily="18" charset="0"/>
              </a:rPr>
              <a:t>‹#›</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C012C-B1B7-47F6-B168-A941E97A73A9}" type="datetimeFigureOut">
              <a:rPr lang="en-US" smtClean="0">
                <a:solidFill>
                  <a:prstClr val="black">
                    <a:tint val="75000"/>
                  </a:prstClr>
                </a:solidFill>
                <a:cs typeface="Times New Roman" panose="02020603050405020304" pitchFamily="18" charset="0"/>
                <a:sym typeface="Times New Roman" panose="02020603050405020304" pitchFamily="18" charset="0"/>
              </a:rPr>
              <a:t>4/2/2023</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1EC7793-07B9-4429-92E8-8730EA770269}" type="slidenum">
              <a:rPr lang="en-US" smtClean="0">
                <a:solidFill>
                  <a:prstClr val="black">
                    <a:tint val="75000"/>
                  </a:prstClr>
                </a:solidFill>
                <a:cs typeface="Times New Roman" panose="02020603050405020304" pitchFamily="18" charset="0"/>
                <a:sym typeface="Times New Roman" panose="02020603050405020304" pitchFamily="18" charset="0"/>
              </a:rPr>
              <a:t>‹#›</a:t>
            </a:fld>
            <a:endParaRPr lang="en-US">
              <a:solidFill>
                <a:prstClr val="black">
                  <a:tint val="75000"/>
                </a:prstClr>
              </a:solidFill>
              <a:cs typeface="Times New Roman" panose="02020603050405020304" pitchFamily="18" charset="0"/>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customXml" Target="../ink/ink1.xml"/><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6.png"/><Relationship Id="rId5" Type="http://schemas.microsoft.com/office/2007/relationships/media" Target="../media/media5.mp3"/><Relationship Id="rId10" Type="http://schemas.openxmlformats.org/officeDocument/2006/relationships/image" Target="../media/image4.png"/><Relationship Id="rId4" Type="http://schemas.openxmlformats.org/officeDocument/2006/relationships/audio" Target="../media/media4.mp3"/><Relationship Id="rId9" Type="http://schemas.openxmlformats.org/officeDocument/2006/relationships/slideLayout" Target="../slideLayouts/slideLayout21.xml"/><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6.png"/><Relationship Id="rId5" Type="http://schemas.microsoft.com/office/2007/relationships/media" Target="../media/media5.mp3"/><Relationship Id="rId10" Type="http://schemas.openxmlformats.org/officeDocument/2006/relationships/image" Target="../media/image4.png"/><Relationship Id="rId4" Type="http://schemas.openxmlformats.org/officeDocument/2006/relationships/audio" Target="../media/media4.mp3"/><Relationship Id="rId9"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6.png"/><Relationship Id="rId5" Type="http://schemas.microsoft.com/office/2007/relationships/media" Target="../media/media5.mp3"/><Relationship Id="rId10" Type="http://schemas.openxmlformats.org/officeDocument/2006/relationships/image" Target="../media/image4.png"/><Relationship Id="rId4" Type="http://schemas.openxmlformats.org/officeDocument/2006/relationships/audio" Target="../media/media4.mp3"/><Relationship Id="rId9"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2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26.png"/><Relationship Id="rId5" Type="http://schemas.microsoft.com/office/2007/relationships/media" Target="../media/media5.mp3"/><Relationship Id="rId10" Type="http://schemas.openxmlformats.org/officeDocument/2006/relationships/image" Target="../media/image4.png"/><Relationship Id="rId4" Type="http://schemas.openxmlformats.org/officeDocument/2006/relationships/audio" Target="../media/media4.mp3"/><Relationship Id="rId9"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60.xml"/><Relationship Id="rId5" Type="http://schemas.openxmlformats.org/officeDocument/2006/relationships/image" Target="../media/image34.pn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5.xml"/><Relationship Id="rId5" Type="http://schemas.openxmlformats.org/officeDocument/2006/relationships/image" Target="../media/image36.jpeg"/><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5.xml"/><Relationship Id="rId5" Type="http://schemas.openxmlformats.org/officeDocument/2006/relationships/image" Target="../media/image36.jpe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emf"/><Relationship Id="rId7" Type="http://schemas.openxmlformats.org/officeDocument/2006/relationships/image" Target="../media/image47.jpeg"/><Relationship Id="rId2" Type="http://schemas.openxmlformats.org/officeDocument/2006/relationships/image" Target="../media/image37.png"/><Relationship Id="rId1" Type="http://schemas.openxmlformats.org/officeDocument/2006/relationships/slideLayout" Target="../slideLayouts/slideLayout55.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7.png"/><Relationship Id="rId1" Type="http://schemas.openxmlformats.org/officeDocument/2006/relationships/slideLayout" Target="../slideLayouts/slideLayout60.xml"/><Relationship Id="rId6" Type="http://schemas.openxmlformats.org/officeDocument/2006/relationships/image" Target="../media/image52.jpeg"/><Relationship Id="rId5" Type="http://schemas.openxmlformats.org/officeDocument/2006/relationships/image" Target="../media/image51.GIF"/><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7.png"/><Relationship Id="rId1" Type="http://schemas.openxmlformats.org/officeDocument/2006/relationships/slideLayout" Target="../slideLayouts/slideLayout60.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7.png"/><Relationship Id="rId1" Type="http://schemas.openxmlformats.org/officeDocument/2006/relationships/slideLayout" Target="../slideLayouts/slideLayout55.xml"/><Relationship Id="rId4" Type="http://schemas.openxmlformats.org/officeDocument/2006/relationships/image" Target="../media/image58.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file:///F:\Gi&#225;o%20&#225;n%20Powerpoint\Sinh%20h&#7885;c%2011\B&#224;i%2026NC\phan%20xa.wmv" TargetMode="External"/><Relationship Id="rId1" Type="http://schemas.microsoft.com/office/2007/relationships/media" Target="file:///F:\Gi&#225;o%20&#225;n%20Powerpoint\Sinh%20h&#7885;c%2011\B&#224;i%2026NC\phan%20xa.wmv" TargetMode="External"/><Relationship Id="rId6" Type="http://schemas.openxmlformats.org/officeDocument/2006/relationships/image" Target="../media/image57.jpeg"/><Relationship Id="rId5" Type="http://schemas.openxmlformats.org/officeDocument/2006/relationships/image" Target="../media/image59.png"/><Relationship Id="rId4" Type="http://schemas.openxmlformats.org/officeDocument/2006/relationships/image" Target="../media/image58.jpeg"/></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795" y="635"/>
            <a:ext cx="12181205" cy="68618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4" name="VD TN1.mp4">
            <a:hlinkClick r:id="" action="ppaction://media"/>
          </p:cNvPr>
          <p:cNvPicPr>
            <a:picLocks noChangeAspect="1"/>
          </p:cNvPicPr>
          <p:nvPr>
            <a:videoFile r:link="rId1"/>
            <p:extLst>
              <p:ext uri="{DAA4B4D4-6D71-4841-9C94-3DE7FCFB9230}">
                <p14:media xmlns:p14="http://schemas.microsoft.com/office/powerpoint/2010/main" r:embed="rId2">
                  <p14:trim st="2214" end="4306.666504"/>
                </p14:media>
              </p:ext>
            </p:extLst>
          </p:nvPr>
        </p:nvPicPr>
        <p:blipFill>
          <a:blip r:embed="rId5"/>
          <a:stretch>
            <a:fillRect/>
          </a:stretch>
        </p:blipFill>
        <p:spPr>
          <a:xfrm>
            <a:off x="1520825" y="1139825"/>
            <a:ext cx="9817735" cy="5037455"/>
          </a:xfrm>
          <a:prstGeom prst="rect">
            <a:avLst/>
          </a:prstGeom>
        </p:spPr>
      </p:pic>
      <p:sp>
        <p:nvSpPr>
          <p:cNvPr id="5" name="TextBox 4"/>
          <p:cNvSpPr txBox="1"/>
          <p:nvPr/>
        </p:nvSpPr>
        <p:spPr>
          <a:xfrm>
            <a:off x="368969" y="6176963"/>
            <a:ext cx="3902241" cy="461665"/>
          </a:xfrm>
          <a:prstGeom prst="rect">
            <a:avLst/>
          </a:prstGeom>
          <a:noFill/>
        </p:spPr>
        <p:txBody>
          <a:bodyPr wrap="square" rtlCol="0">
            <a:spAutoFit/>
          </a:bodyPr>
          <a:lstStyle/>
          <a:p>
            <a:r>
              <a:rPr lang="en-US" sz="2400" i="1" dirty="0">
                <a:latin typeface="Times New Roman" panose="02020603050405020304" pitchFamily="18" charset="0"/>
                <a:ea typeface="Times New Roman" panose="02020603050405020304" pitchFamily="18" charset="0"/>
                <a:cs typeface="Times New Roman" panose="02020603050405020304" pitchFamily="18" charset="0"/>
              </a:rPr>
              <a:t>Video minh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họa</a:t>
            </a:r>
            <a:endParaRPr lang="en-U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368969" y="616284"/>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2</a:t>
            </a:r>
          </a:p>
        </p:txBody>
      </p:sp>
      <p:sp>
        <p:nvSpPr>
          <p:cNvPr id="7" name="TextBox 6"/>
          <p:cNvSpPr txBox="1"/>
          <p:nvPr/>
        </p:nvSpPr>
        <p:spPr>
          <a:xfrm>
            <a:off x="2935706" y="81078"/>
            <a:ext cx="5889638" cy="646331"/>
          </a:xfrm>
          <a:prstGeom prst="rect">
            <a:avLst/>
          </a:prstGeom>
          <a:solidFill>
            <a:schemeClr val="accent4">
              <a:lumMod val="20000"/>
              <a:lumOff val="80000"/>
            </a:schemeClr>
          </a:solidFill>
        </p:spPr>
        <p:txBody>
          <a:bodyPr wrap="square">
            <a:spAutoFit/>
          </a:bodyPr>
          <a:lstStyle/>
          <a:p>
            <a:pPr lvl="0" algn="ctr"/>
            <a:r>
              <a:rPr lang="en-SG"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 HÀNH </a:t>
            </a:r>
            <a:endParaRPr lang="en-SG"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20262" y="2699332"/>
            <a:ext cx="11207971" cy="1065714"/>
          </a:xfrm>
        </p:spPr>
        <p:txBody>
          <a:bodyPr>
            <a:normAutofit/>
          </a:bodyPr>
          <a:lstStyle/>
          <a:p>
            <a:pPr marL="457200" indent="0" algn="just">
              <a:spcAft>
                <a:spcPts val="0"/>
              </a:spcAft>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rPr>
              <a:t>Vì</a:t>
            </a:r>
            <a:r>
              <a:rPr lang="en-US" dirty="0">
                <a:latin typeface="Times New Roman" panose="02020603050405020304" pitchFamily="18" charset="0"/>
              </a:rPr>
              <a:t> CaCl</a:t>
            </a:r>
            <a:r>
              <a:rPr lang="en-US" sz="2000" dirty="0">
                <a:latin typeface="Times New Roman" panose="02020603050405020304" pitchFamily="18" charset="0"/>
              </a:rPr>
              <a:t>2</a:t>
            </a:r>
            <a:r>
              <a:rPr lang="en-US" dirty="0">
                <a:latin typeface="Times New Roman" panose="02020603050405020304" pitchFamily="18" charset="0"/>
              </a:rPr>
              <a:t> </a:t>
            </a:r>
            <a:r>
              <a:rPr lang="en-US" dirty="0" err="1">
                <a:latin typeface="Times New Roman" panose="02020603050405020304" pitchFamily="18" charset="0"/>
              </a:rPr>
              <a:t>có</a:t>
            </a:r>
            <a:r>
              <a:rPr lang="en-US" dirty="0">
                <a:latin typeface="Times New Roman" panose="02020603050405020304" pitchFamily="18" charset="0"/>
              </a:rPr>
              <a:t> </a:t>
            </a:r>
            <a:r>
              <a:rPr lang="en-US" dirty="0" err="1">
                <a:latin typeface="Times New Roman" panose="02020603050405020304" pitchFamily="18" charset="0"/>
              </a:rPr>
              <a:t>khả</a:t>
            </a:r>
            <a:r>
              <a:rPr lang="en-US" dirty="0">
                <a:latin typeface="Times New Roman" panose="02020603050405020304" pitchFamily="18" charset="0"/>
              </a:rPr>
              <a:t> </a:t>
            </a:r>
            <a:r>
              <a:rPr lang="en-US" dirty="0" err="1">
                <a:latin typeface="Times New Roman" panose="02020603050405020304" pitchFamily="18" charset="0"/>
              </a:rPr>
              <a:t>năng</a:t>
            </a:r>
            <a:r>
              <a:rPr lang="en-US" dirty="0">
                <a:latin typeface="Times New Roman" panose="02020603050405020304" pitchFamily="18" charset="0"/>
              </a:rPr>
              <a:t> </a:t>
            </a:r>
            <a:r>
              <a:rPr lang="en-US" dirty="0" err="1">
                <a:latin typeface="Times New Roman" panose="02020603050405020304" pitchFamily="18" charset="0"/>
              </a:rPr>
              <a:t>hút</a:t>
            </a:r>
            <a:r>
              <a:rPr lang="en-US" dirty="0">
                <a:latin typeface="Times New Roman" panose="02020603050405020304" pitchFamily="18" charset="0"/>
              </a:rPr>
              <a:t> </a:t>
            </a:r>
            <a:r>
              <a:rPr lang="en-US" dirty="0" err="1">
                <a:latin typeface="Times New Roman" panose="02020603050405020304" pitchFamily="18" charset="0"/>
              </a:rPr>
              <a:t>ẩm</a:t>
            </a:r>
            <a:r>
              <a:rPr lang="en-US" dirty="0">
                <a:latin typeface="Times New Roman" panose="02020603050405020304" pitchFamily="18" charset="0"/>
              </a:rPr>
              <a:t> </a:t>
            </a:r>
            <a:r>
              <a:rPr lang="en-US" dirty="0" err="1">
                <a:latin typeface="Times New Roman" panose="02020603050405020304" pitchFamily="18" charset="0"/>
              </a:rPr>
              <a:t>nên</a:t>
            </a:r>
            <a:r>
              <a:rPr lang="en-US" dirty="0">
                <a:latin typeface="Times New Roman" panose="02020603050405020304" pitchFamily="18" charset="0"/>
              </a:rPr>
              <a:t> </a:t>
            </a:r>
            <a:r>
              <a:rPr lang="en-US" dirty="0" err="1">
                <a:latin typeface="Times New Roman" panose="02020603050405020304" pitchFamily="18" charset="0"/>
              </a:rPr>
              <a:t>giữ</a:t>
            </a:r>
            <a:r>
              <a:rPr lang="en-US" dirty="0">
                <a:latin typeface="Times New Roman" panose="02020603050405020304" pitchFamily="18" charset="0"/>
              </a:rPr>
              <a:t> </a:t>
            </a:r>
            <a:r>
              <a:rPr lang="en-US" dirty="0" err="1">
                <a:latin typeface="Times New Roman" panose="02020603050405020304" pitchFamily="18" charset="0"/>
              </a:rPr>
              <a:t>cho</a:t>
            </a:r>
            <a:r>
              <a:rPr lang="en-US" dirty="0">
                <a:latin typeface="Times New Roman" panose="02020603050405020304" pitchFamily="18" charset="0"/>
              </a:rPr>
              <a:t> </a:t>
            </a:r>
            <a:r>
              <a:rPr lang="en-US" dirty="0" err="1">
                <a:latin typeface="Times New Roman" panose="02020603050405020304" pitchFamily="18" charset="0"/>
              </a:rPr>
              <a:t>các</a:t>
            </a:r>
            <a:r>
              <a:rPr lang="en-US" dirty="0">
                <a:latin typeface="Times New Roman" panose="02020603050405020304" pitchFamily="18" charset="0"/>
              </a:rPr>
              <a:t> </a:t>
            </a:r>
            <a:r>
              <a:rPr lang="en-US" dirty="0" err="1">
                <a:latin typeface="Times New Roman" panose="02020603050405020304" pitchFamily="18" charset="0"/>
              </a:rPr>
              <a:t>mảnh</a:t>
            </a:r>
            <a:r>
              <a:rPr lang="en-US" dirty="0">
                <a:latin typeface="Times New Roman" panose="02020603050405020304" pitchFamily="18" charset="0"/>
              </a:rPr>
              <a:t> </a:t>
            </a:r>
            <a:r>
              <a:rPr lang="en-US" dirty="0" err="1">
                <a:latin typeface="Times New Roman" panose="02020603050405020304" pitchFamily="18" charset="0"/>
              </a:rPr>
              <a:t>giấy</a:t>
            </a:r>
            <a:r>
              <a:rPr lang="en-US" dirty="0">
                <a:latin typeface="Times New Roman" panose="02020603050405020304" pitchFamily="18" charset="0"/>
              </a:rPr>
              <a:t> </a:t>
            </a:r>
            <a:r>
              <a:rPr lang="en-US" dirty="0" err="1">
                <a:latin typeface="Times New Roman" panose="02020603050405020304" pitchFamily="18" charset="0"/>
              </a:rPr>
              <a:t>thấm</a:t>
            </a:r>
            <a:r>
              <a:rPr lang="en-US" dirty="0">
                <a:latin typeface="Times New Roman" panose="02020603050405020304" pitchFamily="18" charset="0"/>
              </a:rPr>
              <a:t> </a:t>
            </a:r>
            <a:r>
              <a:rPr lang="en-US" dirty="0" err="1">
                <a:latin typeface="Times New Roman" panose="02020603050405020304" pitchFamily="18" charset="0"/>
              </a:rPr>
              <a:t>giữ</a:t>
            </a:r>
            <a:r>
              <a:rPr lang="en-US" dirty="0">
                <a:latin typeface="Times New Roman" panose="02020603050405020304" pitchFamily="18" charset="0"/>
              </a:rPr>
              <a:t> </a:t>
            </a:r>
            <a:r>
              <a:rPr lang="en-US" dirty="0" err="1">
                <a:latin typeface="Times New Roman" panose="02020603050405020304" pitchFamily="18" charset="0"/>
              </a:rPr>
              <a:t>được</a:t>
            </a:r>
            <a:r>
              <a:rPr lang="en-US" dirty="0">
                <a:latin typeface="Times New Roman" panose="02020603050405020304" pitchFamily="18" charset="0"/>
              </a:rPr>
              <a:t> </a:t>
            </a:r>
            <a:r>
              <a:rPr lang="en-US" dirty="0" err="1">
                <a:latin typeface="Times New Roman" panose="02020603050405020304" pitchFamily="18" charset="0"/>
              </a:rPr>
              <a:t>màu</a:t>
            </a:r>
            <a:r>
              <a:rPr lang="en-US" dirty="0">
                <a:latin typeface="Times New Roman" panose="02020603050405020304" pitchFamily="18" charset="0"/>
              </a:rPr>
              <a:t> </a:t>
            </a:r>
            <a:r>
              <a:rPr lang="en-US" dirty="0" err="1">
                <a:latin typeface="Times New Roman" panose="02020603050405020304" pitchFamily="18" charset="0"/>
              </a:rPr>
              <a:t>xanh</a:t>
            </a:r>
            <a:r>
              <a:rPr lang="en-US" dirty="0">
                <a:latin typeface="Times New Roman" panose="02020603050405020304" pitchFamily="18" charset="0"/>
              </a:rPr>
              <a:t>, </a:t>
            </a:r>
            <a:r>
              <a:rPr lang="en-US" dirty="0" err="1">
                <a:latin typeface="Times New Roman" panose="02020603050405020304" pitchFamily="18" charset="0"/>
              </a:rPr>
              <a:t>không</a:t>
            </a:r>
            <a:r>
              <a:rPr lang="en-US" dirty="0">
                <a:latin typeface="Times New Roman" panose="02020603050405020304" pitchFamily="18" charset="0"/>
              </a:rPr>
              <a:t> </a:t>
            </a:r>
            <a:r>
              <a:rPr lang="en-US" dirty="0" err="1">
                <a:latin typeface="Times New Roman" panose="02020603050405020304" pitchFamily="18" charset="0"/>
              </a:rPr>
              <a:t>đổi</a:t>
            </a:r>
            <a:r>
              <a:rPr lang="en-US" dirty="0">
                <a:latin typeface="Times New Roman" panose="02020603050405020304" pitchFamily="18" charset="0"/>
              </a:rPr>
              <a:t> sang </a:t>
            </a:r>
            <a:r>
              <a:rPr lang="en-US" dirty="0" err="1">
                <a:latin typeface="Times New Roman" panose="02020603050405020304" pitchFamily="18" charset="0"/>
              </a:rPr>
              <a:t>màu</a:t>
            </a:r>
            <a:r>
              <a:rPr lang="en-US" dirty="0">
                <a:latin typeface="Times New Roman" panose="02020603050405020304" pitchFamily="18" charset="0"/>
              </a:rPr>
              <a:t> </a:t>
            </a:r>
            <a:r>
              <a:rPr lang="en-US" dirty="0" err="1">
                <a:latin typeface="Times New Roman" panose="02020603050405020304" pitchFamily="18" charset="0"/>
              </a:rPr>
              <a:t>đỏ</a:t>
            </a:r>
            <a:r>
              <a:rPr lang="en-US" dirty="0">
                <a:latin typeface="Times New Roman" panose="02020603050405020304" pitchFamily="18" charset="0"/>
              </a:rPr>
              <a:t> </a:t>
            </a:r>
            <a:r>
              <a:rPr lang="en-US" dirty="0" err="1">
                <a:latin typeface="Times New Roman" panose="02020603050405020304" pitchFamily="18" charset="0"/>
              </a:rPr>
              <a:t>hồng</a:t>
            </a:r>
            <a:r>
              <a:rPr lang="en-US" dirty="0">
                <a:latin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4" name="TextBox 3"/>
          <p:cNvSpPr txBox="1"/>
          <p:nvPr/>
        </p:nvSpPr>
        <p:spPr>
          <a:xfrm rot="10800000" flipV="1">
            <a:off x="496618" y="1839925"/>
            <a:ext cx="11390582" cy="521970"/>
          </a:xfrm>
          <a:prstGeom prst="rect">
            <a:avLst/>
          </a:prstGeom>
          <a:solidFill>
            <a:srgbClr val="FFFF00"/>
          </a:solidFill>
        </p:spPr>
        <p:txBody>
          <a:bodyPr wrap="square" rtlCol="0">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tẩm</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CoCl</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lọ</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chứa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CaCl</a:t>
            </a:r>
            <a:r>
              <a:rPr lang="en-US"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5" name="Rectangle 4"/>
          <p:cNvSpPr/>
          <p:nvPr/>
        </p:nvSpPr>
        <p:spPr>
          <a:xfrm>
            <a:off x="472961" y="4006531"/>
            <a:ext cx="11255272" cy="865505"/>
          </a:xfrm>
          <a:prstGeom prst="rect">
            <a:avLst/>
          </a:prstGeom>
          <a:solidFill>
            <a:srgbClr val="FFFF00"/>
          </a:solidFill>
        </p:spPr>
        <p:txBody>
          <a:bodyPr wrap="square">
            <a:spAutoFit/>
          </a:bodyPr>
          <a:lstStyle/>
          <a:p>
            <a:pPr marL="457200" lvl="0" algn="just">
              <a:lnSpc>
                <a:spcPct val="90000"/>
              </a:lnSpc>
              <a:spcBef>
                <a:spcPts val="1000"/>
              </a:spcBef>
            </a:pP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tẩm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CoCl</a:t>
            </a:r>
            <a:r>
              <a:rPr lang="en-US" sz="2800" baseline="-25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p:cNvSpPr/>
          <p:nvPr/>
        </p:nvSpPr>
        <p:spPr>
          <a:xfrm>
            <a:off x="472961" y="5115946"/>
            <a:ext cx="11255272" cy="1252855"/>
          </a:xfrm>
          <a:prstGeom prst="rect">
            <a:avLst/>
          </a:prstGeom>
        </p:spPr>
        <p:txBody>
          <a:bodyPr wrap="square">
            <a:spAutoFit/>
          </a:bodyPr>
          <a:lstStyle/>
          <a:p>
            <a:pPr marL="457200" lvl="0" algn="just">
              <a:lnSpc>
                <a:spcPct val="90000"/>
              </a:lnSpc>
              <a:spcBef>
                <a:spcPts val="1000"/>
              </a:spcBef>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mảnh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thấm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tẩm</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CoCl</a:t>
            </a:r>
            <a:r>
              <a:rPr lang="en-US" sz="2800" baseline="-25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lẫn</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dàng</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thoát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prstClr val="black"/>
              </a:solidFill>
              <a:ea typeface="Times New Roman" panose="02020603050405020304" pitchFamily="18" charset="0"/>
              <a:cs typeface="Times New Roman" panose="02020603050405020304" pitchFamily="18" charset="0"/>
            </a:endParaRPr>
          </a:p>
        </p:txBody>
      </p:sp>
      <p:pic>
        <p:nvPicPr>
          <p:cNvPr id="7" name="Graphic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562" y="185948"/>
            <a:ext cx="1594004" cy="1412491"/>
          </a:xfrm>
          <a:prstGeom prst="rect">
            <a:avLst/>
          </a:prstGeom>
        </p:spPr>
      </p:pic>
      <p:sp>
        <p:nvSpPr>
          <p:cNvPr id="8" name="TextBox 7"/>
          <p:cNvSpPr txBox="1"/>
          <p:nvPr/>
        </p:nvSpPr>
        <p:spPr>
          <a:xfrm>
            <a:off x="2814698" y="576722"/>
            <a:ext cx="6096000" cy="646331"/>
          </a:xfrm>
          <a:prstGeom prst="rect">
            <a:avLst/>
          </a:prstGeom>
          <a:noFill/>
        </p:spPr>
        <p:txBody>
          <a:bodyPr wrap="square">
            <a:spAutoFit/>
          </a:bodyPr>
          <a:lstStyle/>
          <a:p>
            <a:pPr algn="ctr"/>
            <a:r>
              <a:rPr lang="en-US" sz="36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THẢO LUẬN</a:t>
            </a:r>
            <a:endParaRPr lang="en-SG" sz="3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ldLvl="0" animBg="1"/>
      <p:bldP spid="5" grpId="0" bldLvl="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49179" y="336885"/>
          <a:ext cx="11518232" cy="5911501"/>
        </p:xfrm>
        <a:graphic>
          <a:graphicData uri="http://schemas.openxmlformats.org/drawingml/2006/table">
            <a:tbl>
              <a:tblPr firstRow="1" firstCol="1" bandRow="1"/>
              <a:tblGrid>
                <a:gridCol w="4749898">
                  <a:extLst>
                    <a:ext uri="{9D8B030D-6E8A-4147-A177-3AD203B41FA5}">
                      <a16:colId xmlns:a16="http://schemas.microsoft.com/office/drawing/2014/main" val="20000"/>
                    </a:ext>
                  </a:extLst>
                </a:gridCol>
                <a:gridCol w="4230551">
                  <a:extLst>
                    <a:ext uri="{9D8B030D-6E8A-4147-A177-3AD203B41FA5}">
                      <a16:colId xmlns:a16="http://schemas.microsoft.com/office/drawing/2014/main" val="20001"/>
                    </a:ext>
                  </a:extLst>
                </a:gridCol>
                <a:gridCol w="2537783">
                  <a:extLst>
                    <a:ext uri="{9D8B030D-6E8A-4147-A177-3AD203B41FA5}">
                      <a16:colId xmlns:a16="http://schemas.microsoft.com/office/drawing/2014/main" val="20002"/>
                    </a:ext>
                  </a:extLst>
                </a:gridCol>
              </a:tblGrid>
              <a:tr h="1414706">
                <a:tc gridSpan="3">
                  <a:txBody>
                    <a:bodyPr/>
                    <a:lstStyle/>
                    <a:p>
                      <a:pPr algn="ctr">
                        <a:lnSpc>
                          <a:spcPct val="107000"/>
                        </a:lnSpc>
                        <a:spcAft>
                          <a:spcPts val="0"/>
                        </a:spcAft>
                        <a:tabLst>
                          <a:tab pos="4862830" algn="l"/>
                        </a:tabLst>
                      </a:pPr>
                      <a:r>
                        <a:rPr lang="en-US" sz="26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BÁO CÁO KẾT QUẢ THÍ NGHIỆM CHỨNG MINH THÂN VẬN CHUYỂN NƯỚC VÀ LÁ THOÁT HƠI NƯỚC</a:t>
                      </a:r>
                      <a:endParaRPr lang="en-US" sz="2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1569">
                <a:tc gridSpan="3">
                  <a:txBody>
                    <a:bodyPr/>
                    <a:lstStyle/>
                    <a:p>
                      <a:pPr>
                        <a:lnSpc>
                          <a:spcPct val="107000"/>
                        </a:lnSpc>
                        <a:spcAft>
                          <a:spcPts val="0"/>
                        </a:spcAft>
                        <a:tabLst>
                          <a:tab pos="4862830" algn="l"/>
                        </a:tabLst>
                      </a:pP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1569">
                <a:tc>
                  <a:txBody>
                    <a:bodyPr/>
                    <a:lstStyle/>
                    <a:p>
                      <a:pPr algn="just">
                        <a:lnSpc>
                          <a:spcPct val="107000"/>
                        </a:lnSpc>
                        <a:spcAft>
                          <a:spcPts val="0"/>
                        </a:spcAft>
                        <a:tabLst>
                          <a:tab pos="4862830" algn="l"/>
                        </a:tabLs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2. Nội Dung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3. Kết Quả</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886274">
                <a:tc>
                  <a:txBody>
                    <a:bodyPr/>
                    <a:lstStyle/>
                    <a:p>
                      <a:pPr>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dịch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l">
                        <a:lnSpc>
                          <a:spcPct val="107000"/>
                        </a:lnSpc>
                        <a:spcAft>
                          <a:spcPts val="0"/>
                        </a:spcAft>
                        <a:tabLst>
                          <a:tab pos="486283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82924">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thoát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mảnh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giấy</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thấm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tẩm</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CoCl</a:t>
                      </a:r>
                      <a:r>
                        <a:rPr lang="en-US" sz="2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tabLst>
                          <a:tab pos="4862830" algn="l"/>
                        </a:tabLst>
                      </a:pP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l">
                        <a:lnSpc>
                          <a:spcPct val="107000"/>
                        </a:lnSpc>
                        <a:spcAft>
                          <a:spcPts val="0"/>
                        </a:spcAft>
                        <a:tabLst>
                          <a:tab pos="4862830" algn="l"/>
                        </a:tabLst>
                      </a:pPr>
                      <a:r>
                        <a:rPr lang="en-US" sz="26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a:srcRect b="7286"/>
          <a:stretch>
            <a:fillRect/>
          </a:stretch>
        </p:blipFill>
        <p:spPr>
          <a:xfrm>
            <a:off x="214545" y="4672477"/>
            <a:ext cx="2261936" cy="1828800"/>
          </a:xfrm>
          <a:prstGeom prst="rect">
            <a:avLst/>
          </a:prstGeom>
        </p:spPr>
      </p:pic>
      <p:pic>
        <p:nvPicPr>
          <p:cNvPr id="4" name="Picture 2" descr="Hình ảnh Arbor Day Tưới Nước Cho Cậu Bé Trồng Cây Cùng Nhau Trồng Cây,  Nước, Tưới Nước Cho Cậu Bé, đẹp miễn phí tải tập tin PNG PSDComment và  Vect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8661" y="1825625"/>
            <a:ext cx="4843713" cy="4709111"/>
          </a:xfrm>
          <a:prstGeom prst="rect">
            <a:avLst/>
          </a:prstGeom>
          <a:noFill/>
          <a:extLst>
            <a:ext uri="{909E8E84-426E-40DD-AFC4-6F175D3DCCD1}">
              <a14:hiddenFill xmlns:a14="http://schemas.microsoft.com/office/drawing/2010/main">
                <a:solidFill>
                  <a:srgbClr val="FFFFFF"/>
                </a:solidFill>
              </a14:hiddenFill>
            </a:ext>
          </a:extLst>
        </p:spPr>
      </p:pic>
      <p:sp>
        <p:nvSpPr>
          <p:cNvPr id="13" name="Cloud Callout 12"/>
          <p:cNvSpPr/>
          <p:nvPr/>
        </p:nvSpPr>
        <p:spPr>
          <a:xfrm>
            <a:off x="7766496" y="549531"/>
            <a:ext cx="4305929" cy="1737759"/>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600" dirty="0">
                <a:latin typeface="Times New Roman" panose="02020603050405020304" pitchFamily="18" charset="0"/>
                <a:ea typeface="Times New Roman" panose="02020603050405020304" pitchFamily="18" charset="0"/>
                <a:cs typeface="Times New Roman" panose="02020603050405020304" pitchFamily="18" charset="0"/>
              </a:rPr>
              <a:t>À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thì</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rễ</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lá</a:t>
            </a: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a:p>
            <a:pPr algn="ctr"/>
            <a:endParaRPr lang="en-US" sz="2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Cloud Callout 13"/>
          <p:cNvSpPr/>
          <p:nvPr/>
        </p:nvSpPr>
        <p:spPr>
          <a:xfrm>
            <a:off x="1345512" y="2525486"/>
            <a:ext cx="5083097" cy="184897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ea typeface="Times New Roman" panose="02020603050405020304" pitchFamily="18" charset="0"/>
              <a:cs typeface="Times New Roman" panose="02020603050405020304" pitchFamily="18" charset="0"/>
            </a:endParaRPr>
          </a:p>
        </p:txBody>
      </p:sp>
      <p:sp>
        <p:nvSpPr>
          <p:cNvPr id="15" name="TextBox 14"/>
          <p:cNvSpPr txBox="1"/>
          <p:nvPr/>
        </p:nvSpPr>
        <p:spPr>
          <a:xfrm>
            <a:off x="2033840" y="2972917"/>
            <a:ext cx="3963485" cy="954107"/>
          </a:xfrm>
          <a:prstGeom prst="rect">
            <a:avLst/>
          </a:prstGeom>
          <a:noFill/>
        </p:spPr>
        <p:txBody>
          <a:bodyPr wrap="square" rtlCol="0">
            <a:spAutoFi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Ở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thoát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p:cNvSpPr txBox="1"/>
          <p:nvPr/>
        </p:nvSpPr>
        <p:spPr>
          <a:xfrm>
            <a:off x="1345512" y="549531"/>
            <a:ext cx="3988488" cy="1200329"/>
          </a:xfrm>
          <a:prstGeom prst="rect">
            <a:avLst/>
          </a:prstGeom>
          <a:noFill/>
        </p:spPr>
        <p:txBody>
          <a:bodyPr wrap="square" rtlCol="0">
            <a:spAutoFit/>
          </a:bodyPr>
          <a:lstStyle/>
          <a:p>
            <a:r>
              <a:rPr lang="en-US" sz="3600" b="1"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LUYỆN TẬP CỦNG CỐ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55784" y="0"/>
            <a:ext cx="3468041" cy="3321413"/>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320331" y="3194839"/>
            <a:ext cx="10872191" cy="108736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accent5">
                <a:lumMod val="20000"/>
                <a:lumOff val="80000"/>
              </a:schemeClr>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4" name="TextBox 23"/>
          <p:cNvSpPr txBox="1"/>
          <p:nvPr/>
        </p:nvSpPr>
        <p:spPr>
          <a:xfrm>
            <a:off x="861917" y="3263907"/>
            <a:ext cx="10159009" cy="954107"/>
          </a:xfrm>
          <a:prstGeom prst="rect">
            <a:avLst/>
          </a:prstGeom>
          <a:noFill/>
        </p:spPr>
        <p:txBody>
          <a:bodyPr wrap="square" rtlCol="0">
            <a:spAutoFit/>
          </a:bodyPr>
          <a:lstStyle/>
          <a:p>
            <a:pPr defTabSz="914400"/>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 cắm một cành hoa vào cốc nước màu, để chứng minh có sự vận chuyển nước từ thân lên lá và hoa, ta có thể dựa vào... </a:t>
            </a:r>
            <a:endPar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 name="bang a"/>
          <p:cNvSpPr/>
          <p:nvPr/>
        </p:nvSpPr>
        <p:spPr>
          <a:xfrm flipH="1">
            <a:off x="506654" y="503072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 name="bang c"/>
          <p:cNvSpPr/>
          <p:nvPr/>
        </p:nvSpPr>
        <p:spPr>
          <a:xfrm flipH="1">
            <a:off x="506655" y="589684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5" name="dap an a"/>
          <p:cNvSpPr txBox="1"/>
          <p:nvPr/>
        </p:nvSpPr>
        <p:spPr>
          <a:xfrm>
            <a:off x="1061891" y="5040507"/>
            <a:ext cx="4730208" cy="461665"/>
          </a:xfrm>
          <a:prstGeom prst="rect">
            <a:avLst/>
          </a:prstGeom>
          <a:noFill/>
        </p:spPr>
        <p:txBody>
          <a:bodyPr wrap="square" rtlCol="0">
            <a:spAutoFit/>
          </a:bodyPr>
          <a:lstStyle/>
          <a:p>
            <a:pPr marL="342900" indent="-342900" defTabSz="914400">
              <a:buClr>
                <a:prstClr val="white"/>
              </a:buClr>
              <a:buFont typeface="Times New Roman" panose="02020603050405020304" pitchFamily="18" charset="0"/>
              <a:buChar char=""/>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 thay đổi màu sắc của hoa</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7" name="dap an c"/>
          <p:cNvSpPr txBox="1"/>
          <p:nvPr/>
        </p:nvSpPr>
        <p:spPr>
          <a:xfrm>
            <a:off x="840032" y="5967469"/>
            <a:ext cx="4650419" cy="460375"/>
          </a:xfrm>
          <a:prstGeom prst="rect">
            <a:avLst/>
          </a:prstGeom>
          <a:noFill/>
        </p:spPr>
        <p:txBody>
          <a:bodyPr wrap="square" rtlCol="0">
            <a:spAutoFit/>
          </a:bodyPr>
          <a:lstStyle/>
          <a:p>
            <a:pPr indent="0" defTabSz="914400">
              <a:buClr>
                <a:prstClr val="white"/>
              </a:buClr>
              <a:buFont typeface="Times New Roman" panose="02020603050405020304" pitchFamily="18" charset="0"/>
              <a:buNone/>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C.sự thay đổi màu sắc của lá</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p>
        </p:txBody>
      </p:sp>
      <p:sp>
        <p:nvSpPr>
          <p:cNvPr id="31" name="bang b"/>
          <p:cNvSpPr/>
          <p:nvPr/>
        </p:nvSpPr>
        <p:spPr>
          <a:xfrm flipH="1">
            <a:off x="5947748" y="5040507"/>
            <a:ext cx="5714166" cy="6996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2" name="bang d"/>
          <p:cNvSpPr/>
          <p:nvPr/>
        </p:nvSpPr>
        <p:spPr>
          <a:xfrm flipH="1">
            <a:off x="6135895" y="5958224"/>
            <a:ext cx="5478588"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3" name="dap an b"/>
          <p:cNvSpPr txBox="1"/>
          <p:nvPr/>
        </p:nvSpPr>
        <p:spPr>
          <a:xfrm>
            <a:off x="5823115" y="5150957"/>
            <a:ext cx="5965954" cy="460375"/>
          </a:xfrm>
          <a:prstGeom prst="rect">
            <a:avLst/>
          </a:prstGeom>
          <a:noFill/>
        </p:spPr>
        <p:txBody>
          <a:bodyPr wrap="square" rtlCol="0">
            <a:spAutoFit/>
          </a:bodyPr>
          <a:lstStyle/>
          <a:p>
            <a:pPr indent="0" defTabSz="914400">
              <a:buClr>
                <a:prstClr val="white"/>
              </a:buClr>
              <a:buFont typeface="Times New Roman" panose="02020603050405020304" pitchFamily="18" charset="0"/>
              <a:buNone/>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B.</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 thay đổi về khối lượng của hoa và lá</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4" name="dap an d"/>
          <p:cNvSpPr txBox="1"/>
          <p:nvPr/>
        </p:nvSpPr>
        <p:spPr>
          <a:xfrm>
            <a:off x="5921165" y="5979121"/>
            <a:ext cx="5767333" cy="769441"/>
          </a:xfrm>
          <a:prstGeom prst="rect">
            <a:avLst/>
          </a:prstGeom>
          <a:noFill/>
        </p:spPr>
        <p:txBody>
          <a:bodyPr wrap="square" rtlCol="0">
            <a:spAutoFit/>
          </a:bodyPr>
          <a:lstStyle/>
          <a:p>
            <a:pPr marL="342900" indent="-342900" defTabSz="914400">
              <a:buClr>
                <a:prstClr val="white"/>
              </a:buClr>
              <a:buFont typeface="Times New Roman" panose="02020603050405020304" pitchFamily="18" charset="0"/>
              <a:buChar char="w"/>
            </a:pPr>
            <a:r>
              <a:rPr lang="vi-VN" sz="2400" dirty="0">
                <a:solidFill>
                  <a:schemeClr val="bg1"/>
                </a:solidFill>
                <a:latin typeface="+mj-lt"/>
                <a:ea typeface="Times New Roman" panose="02020603050405020304" pitchFamily="18" charset="0"/>
                <a:cs typeface="Times New Roman" panose="02020603050405020304" pitchFamily="18" charset="0"/>
              </a:rPr>
              <a:t>D.sự thay đổi màu sắc và kích thước thân</a:t>
            </a:r>
            <a:endParaRPr lang="en-US" sz="2400" b="1" dirty="0">
              <a:solidFill>
                <a:schemeClr val="bg1"/>
              </a:solidFill>
              <a:latin typeface="+mj-lt"/>
              <a:ea typeface="Times New Roman" panose="02020603050405020304" pitchFamily="18" charset="0"/>
              <a:cs typeface="Times New Roman" panose="02020603050405020304" pitchFamily="18" charset="0"/>
              <a:sym typeface="Times New Roman" panose="02020603050405020304" pitchFamily="18" charset="0"/>
            </a:endParaRPr>
          </a:p>
          <a:p>
            <a:pPr defTabSz="914400">
              <a:buClr>
                <a:prstClr val="white"/>
              </a:buClr>
            </a:pPr>
            <a:endParaRPr lang="en-US" sz="2000" dirty="0">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mc:AlternateContent xmlns:mc="http://schemas.openxmlformats.org/markup-compatibility/2006" xmlns:p14="http://schemas.microsoft.com/office/powerpoint/2010/main">
        <mc:Choice Requires="p14">
          <p:contentPart p14:bwMode="auto" r:id="rId13">
            <p14:nvContentPartPr>
              <p14:cNvPr id="2" name="Ink 1"/>
              <p14:cNvContentPartPr/>
              <p14:nvPr/>
            </p14:nvContentPartPr>
            <p14:xfrm>
              <a:off x="2821920" y="5527680"/>
              <a:ext cx="36000" cy="45120"/>
            </p14:xfrm>
          </p:contentPart>
        </mc:Choice>
        <mc:Fallback xmlns="">
          <p:pic>
            <p:nvPicPr>
              <p:cNvPr id="2" name="Ink 1"/>
            </p:nvPicPr>
            <p:blipFill>
              <a:blip r:embed="rId14"/>
            </p:blipFill>
            <p:spPr>
              <a:xfrm>
                <a:off x="2821920" y="5527680"/>
                <a:ext cx="36000" cy="45120"/>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6" y="3584278"/>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4" name="TextBox 23"/>
          <p:cNvSpPr txBox="1"/>
          <p:nvPr/>
        </p:nvSpPr>
        <p:spPr>
          <a:xfrm>
            <a:off x="1114095" y="3618204"/>
            <a:ext cx="9383697" cy="1323439"/>
          </a:xfrm>
          <a:prstGeom prst="rect">
            <a:avLst/>
          </a:prstGeom>
          <a:noFill/>
        </p:spPr>
        <p:txBody>
          <a:bodyPr wrap="square" rtlCol="0">
            <a:spAutoFit/>
          </a:bodyPr>
          <a:lstStyle/>
          <a:p>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Câu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2.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quản</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tẩm</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CoCl</a:t>
            </a:r>
            <a:r>
              <a:rPr lang="en-US" sz="25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ẩm</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defTabSz="914400">
              <a:defRPr/>
            </a:pPr>
            <a:endParaRPr lang="en-US" sz="24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 name="bang d"/>
          <p:cNvSpPr/>
          <p:nvPr/>
        </p:nvSpPr>
        <p:spPr>
          <a:xfrm flipH="1">
            <a:off x="6135896"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Times New Roman" panose="02020603050405020304" pitchFamily="18" charset="0"/>
              <a:buChar char="w"/>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 name="bang b"/>
          <p:cNvSpPr/>
          <p:nvPr/>
        </p:nvSpPr>
        <p:spPr>
          <a:xfrm flipH="1">
            <a:off x="6135896"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914400">
              <a:buClr>
                <a:prstClr val="white"/>
              </a:buClr>
              <a:buFont typeface="Times New Roman" panose="02020603050405020304" pitchFamily="18" charset="0"/>
              <a:buChar char="w"/>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5" name="cau hoi d"/>
          <p:cNvSpPr txBox="1"/>
          <p:nvPr/>
        </p:nvSpPr>
        <p:spPr>
          <a:xfrm>
            <a:off x="6435572" y="6060424"/>
            <a:ext cx="4650419" cy="492443"/>
          </a:xfrm>
          <a:prstGeom prst="rect">
            <a:avLst/>
          </a:prstGeom>
          <a:noFill/>
        </p:spPr>
        <p:txBody>
          <a:bodyPr wrap="square" rtlCol="0">
            <a:spAutoFit/>
          </a:bodyPr>
          <a:lstStyle/>
          <a:p>
            <a:pPr defTabSz="914400">
              <a:buClr>
                <a:prstClr val="white"/>
              </a:buClr>
              <a:defRPr/>
            </a:pP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 CaCl</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2</a:t>
            </a:r>
          </a:p>
        </p:txBody>
      </p:sp>
      <p:sp>
        <p:nvSpPr>
          <p:cNvPr id="27" name="cau hoi b"/>
          <p:cNvSpPr txBox="1"/>
          <p:nvPr/>
        </p:nvSpPr>
        <p:spPr>
          <a:xfrm>
            <a:off x="6435572" y="5197161"/>
            <a:ext cx="4650419" cy="491490"/>
          </a:xfrm>
          <a:prstGeom prst="rect">
            <a:avLst/>
          </a:prstGeom>
          <a:noFill/>
        </p:spPr>
        <p:txBody>
          <a:bodyPr wrap="square" rtlCol="0">
            <a:spAutoFit/>
          </a:bodyPr>
          <a:lstStyle/>
          <a:p>
            <a:pPr defTabSz="914400">
              <a:buClr>
                <a:prstClr val="white"/>
              </a:buClr>
              <a:defRPr/>
            </a:pP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H</a:t>
            </a:r>
            <a:r>
              <a:rPr lang="en-US" sz="2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SO</a:t>
            </a:r>
            <a:r>
              <a:rPr lang="en-US" sz="2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3" name="cau hoi a"/>
          <p:cNvSpPr txBox="1"/>
          <p:nvPr/>
        </p:nvSpPr>
        <p:spPr>
          <a:xfrm>
            <a:off x="1106009" y="5165413"/>
            <a:ext cx="4650419" cy="491490"/>
          </a:xfrm>
          <a:prstGeom prst="rect">
            <a:avLst/>
          </a:prstGeom>
          <a:noFill/>
        </p:spPr>
        <p:txBody>
          <a:bodyPr wrap="square" rtlCol="0">
            <a:spAutoFit/>
          </a:bodyPr>
          <a:lstStyle/>
          <a:p>
            <a:pPr defTabSz="914400">
              <a:buClr>
                <a:prstClr val="white"/>
              </a:buClr>
              <a:defRPr/>
            </a:pP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CaSO</a:t>
            </a:r>
            <a:r>
              <a:rPr lang="en-US" sz="2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a:t>
            </a:r>
            <a:endParaRPr lang="en-US" sz="2600" b="1"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4" name="cau hoi c"/>
          <p:cNvSpPr txBox="1"/>
          <p:nvPr/>
        </p:nvSpPr>
        <p:spPr>
          <a:xfrm>
            <a:off x="1106009" y="6060424"/>
            <a:ext cx="4650419" cy="492443"/>
          </a:xfrm>
          <a:prstGeom prst="rect">
            <a:avLst/>
          </a:prstGeom>
          <a:noFill/>
        </p:spPr>
        <p:txBody>
          <a:bodyPr wrap="square" rtlCol="0">
            <a:spAutoFit/>
          </a:bodyPr>
          <a:lstStyle/>
          <a:p>
            <a:pPr defTabSz="914400">
              <a:buClr>
                <a:prstClr val="white"/>
              </a:buClr>
              <a:defRPr/>
            </a:pP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HCl</a:t>
            </a:r>
            <a:endPar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4881" y="-195442"/>
            <a:ext cx="3335139" cy="3335139"/>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0" y="2885440"/>
            <a:ext cx="11385669" cy="164544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2800" b="1"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Câu</a:t>
            </a:r>
            <a:r>
              <a:rPr lang="en-US" sz="2800" b="1"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3.</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Để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nên</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bang c"/>
          <p:cNvSpPr/>
          <p:nvPr/>
        </p:nvSpPr>
        <p:spPr>
          <a:xfrm flipH="1">
            <a:off x="804610"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 name="bang b"/>
          <p:cNvSpPr/>
          <p:nvPr/>
        </p:nvSpPr>
        <p:spPr>
          <a:xfrm flipH="1">
            <a:off x="6135896"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5" name="cau hoi c"/>
          <p:cNvSpPr txBox="1"/>
          <p:nvPr/>
        </p:nvSpPr>
        <p:spPr>
          <a:xfrm>
            <a:off x="1104285" y="6060425"/>
            <a:ext cx="4650419" cy="491490"/>
          </a:xfrm>
          <a:prstGeom prst="rect">
            <a:avLst/>
          </a:prstGeom>
          <a:noFill/>
        </p:spPr>
        <p:txBody>
          <a:bodyPr wrap="square" rtlCol="0">
            <a:spAutoFit/>
          </a:bodyPr>
          <a:lstStyle/>
          <a:p>
            <a:pPr indent="0" defTabSz="914400">
              <a:buClr>
                <a:prstClr val="white"/>
              </a:buClr>
              <a:buFont typeface="Times New Roman" panose="02020603050405020304" pitchFamily="18" charset="0"/>
              <a:buNone/>
              <a:defRPr/>
            </a:pP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cúc</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7" name="cau hoi b"/>
          <p:cNvSpPr txBox="1"/>
          <p:nvPr/>
        </p:nvSpPr>
        <p:spPr>
          <a:xfrm>
            <a:off x="6435572" y="5197163"/>
            <a:ext cx="4650419" cy="798830"/>
          </a:xfrm>
          <a:prstGeom prst="rect">
            <a:avLst/>
          </a:prstGeom>
          <a:noFill/>
        </p:spPr>
        <p:txBody>
          <a:bodyPr wrap="square" rtlCol="0">
            <a:spAutoFit/>
          </a:bodyPr>
          <a:lstStyle/>
          <a:p>
            <a:pPr indent="0" defTabSz="914400">
              <a:buClr>
                <a:prstClr val="white"/>
              </a:buClr>
              <a:buFont typeface="Times New Roman" panose="02020603050405020304" pitchFamily="18" charset="0"/>
              <a:buNone/>
              <a:defRPr/>
            </a:pP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mai</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defTabSz="914400">
              <a:buClr>
                <a:prstClr val="white"/>
              </a:buClr>
              <a:buFont typeface="Times New Roman" panose="02020603050405020304" pitchFamily="18" charset="0"/>
              <a:buChar char="w"/>
              <a:defRPr/>
            </a:pPr>
            <a:endParaRPr lang="en-US" sz="2000" dirty="0">
              <a:solidFill>
                <a:schemeClr val="bg1"/>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2" name="bang d"/>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3" name="cau hoi a"/>
          <p:cNvSpPr txBox="1"/>
          <p:nvPr/>
        </p:nvSpPr>
        <p:spPr>
          <a:xfrm>
            <a:off x="1104285" y="5271645"/>
            <a:ext cx="4650419" cy="491490"/>
          </a:xfrm>
          <a:prstGeom prst="rect">
            <a:avLst/>
          </a:prstGeom>
          <a:noFill/>
        </p:spPr>
        <p:txBody>
          <a:bodyPr wrap="square" rtlCol="0">
            <a:spAutoFit/>
          </a:bodyPr>
          <a:lstStyle/>
          <a:p>
            <a:pPr indent="0" defTabSz="914400">
              <a:buClr>
                <a:prstClr val="white"/>
              </a:buClr>
              <a:buFont typeface="Times New Roman" panose="02020603050405020304" pitchFamily="18" charset="0"/>
              <a:buNone/>
              <a:defRPr/>
            </a:pP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A.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H</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oa</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hồng</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4" name="cau hoi d"/>
          <p:cNvSpPr txBox="1"/>
          <p:nvPr/>
        </p:nvSpPr>
        <p:spPr>
          <a:xfrm>
            <a:off x="6435572" y="6060425"/>
            <a:ext cx="4650419" cy="798830"/>
          </a:xfrm>
          <a:prstGeom prst="rect">
            <a:avLst/>
          </a:prstGeom>
          <a:noFill/>
        </p:spPr>
        <p:txBody>
          <a:bodyPr wrap="square" rtlCol="0">
            <a:spAutoFit/>
          </a:bodyPr>
          <a:lstStyle/>
          <a:p>
            <a:pPr indent="0" defTabSz="914400">
              <a:buClr>
                <a:prstClr val="white"/>
              </a:buClr>
              <a:buFont typeface="Times New Roman" panose="02020603050405020304" pitchFamily="18" charset="0"/>
              <a:buNone/>
              <a:defRPr/>
            </a:pPr>
            <a:r>
              <a:rPr lang="en-US" sz="2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6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defTabSz="914400">
              <a:buClr>
                <a:prstClr val="white"/>
              </a:buClr>
              <a:buFont typeface="Times New Roman" panose="02020603050405020304" pitchFamily="18" charset="0"/>
              <a:buChar char="w"/>
              <a:defRPr/>
            </a:pPr>
            <a:endParaRPr lang="en-US" sz="2000" dirty="0">
              <a:solidFill>
                <a:schemeClr val="bg1"/>
              </a:solidFill>
              <a:ea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5" y="-49893"/>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561834" y="3528106"/>
            <a:ext cx="10872191"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4" name="TextBox 23"/>
          <p:cNvSpPr txBox="1"/>
          <p:nvPr/>
        </p:nvSpPr>
        <p:spPr>
          <a:xfrm>
            <a:off x="1384918" y="3616547"/>
            <a:ext cx="9383697" cy="911860"/>
          </a:xfrm>
          <a:prstGeom prst="rect">
            <a:avLst/>
          </a:prstGeom>
          <a:noFill/>
        </p:spPr>
        <p:txBody>
          <a:bodyPr wrap="square" rtlCol="0">
            <a:spAutoFit/>
          </a:bodyPr>
          <a:lstStyle/>
          <a:p>
            <a:pPr>
              <a:buClr>
                <a:srgbClr val="000000"/>
              </a:buClr>
              <a:buFont typeface="Times New Roman" panose="02020603050405020304" pitchFamily="18" charset="0"/>
              <a:buNone/>
            </a:pP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Câu</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4.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Khi</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dán</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giấy</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tẩm</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CoCl</a:t>
            </a:r>
            <a:r>
              <a:rPr lang="en-US" sz="2665" b="1" kern="0" baseline="-250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2</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vào</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mỗi</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lá</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Tốc</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độ</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đổi</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màu</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của</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giấy</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thấm</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khác</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nhau</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như</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thế</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665" b="1"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nào</a:t>
            </a:r>
            <a:r>
              <a:rPr lang="en-US" sz="2665" b="1"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p>
        </p:txBody>
      </p:sp>
      <p:sp>
        <p:nvSpPr>
          <p:cNvPr id="15" name="bang b"/>
          <p:cNvSpPr/>
          <p:nvPr/>
        </p:nvSpPr>
        <p:spPr>
          <a:xfrm flipH="1">
            <a:off x="6033216" y="5120968"/>
            <a:ext cx="5945337"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 name="bang c"/>
          <p:cNvSpPr/>
          <p:nvPr/>
        </p:nvSpPr>
        <p:spPr>
          <a:xfrm flipH="1">
            <a:off x="227638" y="5945509"/>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5" name="cau hoi b"/>
          <p:cNvSpPr txBox="1"/>
          <p:nvPr/>
        </p:nvSpPr>
        <p:spPr>
          <a:xfrm>
            <a:off x="5997929" y="5081947"/>
            <a:ext cx="5794076" cy="543675"/>
          </a:xfrm>
          <a:prstGeom prst="rect">
            <a:avLst/>
          </a:prstGeom>
          <a:noFill/>
        </p:spPr>
        <p:txBody>
          <a:bodyPr wrap="square" rtlCol="0">
            <a:spAutoFit/>
          </a:bodyPr>
          <a:lstStyle/>
          <a:p>
            <a:pPr defTabSz="914400">
              <a:buClr>
                <a:prstClr val="white"/>
              </a:buClr>
              <a:defRPr/>
            </a:pP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B.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dưới</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sẽ</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nhanh</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hơn</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trên</a:t>
            </a:r>
            <a:endParaRPr lang="en-US" sz="2935"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7" name="cau hoi c"/>
          <p:cNvSpPr txBox="1"/>
          <p:nvPr/>
        </p:nvSpPr>
        <p:spPr>
          <a:xfrm>
            <a:off x="292124" y="5922143"/>
            <a:ext cx="5185287" cy="850900"/>
          </a:xfrm>
          <a:prstGeom prst="rect">
            <a:avLst/>
          </a:prstGeom>
          <a:noFill/>
        </p:spPr>
        <p:txBody>
          <a:bodyPr wrap="square" rtlCol="0">
            <a:spAutoFit/>
          </a:bodyPr>
          <a:lstStyle/>
          <a:p>
            <a:pPr indent="0" defTabSz="914400">
              <a:buClr>
                <a:prstClr val="white"/>
              </a:buClr>
              <a:buFont typeface="Times New Roman" panose="02020603050405020304" pitchFamily="18" charset="0"/>
              <a:buNone/>
              <a:defRPr/>
            </a:pP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Cả</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hai</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đều</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như</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nhau</a:t>
            </a:r>
            <a:endPar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buClr>
                <a:prstClr val="white"/>
              </a:buClr>
              <a:defRPr/>
            </a:pPr>
            <a:endParaRPr lang="en-US" sz="2000" dirty="0">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1" name="bang a"/>
          <p:cNvSpPr/>
          <p:nvPr/>
        </p:nvSpPr>
        <p:spPr>
          <a:xfrm flipH="1">
            <a:off x="35852" y="5064746"/>
            <a:ext cx="5814474"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2" name="bang d"/>
          <p:cNvSpPr/>
          <p:nvPr/>
        </p:nvSpPr>
        <p:spPr>
          <a:xfrm flipH="1">
            <a:off x="6135896"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US">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3" name="cau hoi a"/>
          <p:cNvSpPr txBox="1"/>
          <p:nvPr/>
        </p:nvSpPr>
        <p:spPr>
          <a:xfrm>
            <a:off x="227638" y="5007317"/>
            <a:ext cx="5934479" cy="851452"/>
          </a:xfrm>
          <a:prstGeom prst="rect">
            <a:avLst/>
          </a:prstGeom>
          <a:noFill/>
        </p:spPr>
        <p:txBody>
          <a:bodyPr wrap="square" rtlCol="0">
            <a:spAutoFit/>
          </a:bodyPr>
          <a:lstStyle/>
          <a:p>
            <a:pPr defTabSz="914400">
              <a:buClr>
                <a:prstClr val="white"/>
              </a:buClr>
              <a:defRPr/>
            </a:pP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A.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trên</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sẽ</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nhanh</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hơn</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mặt</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dưới</a:t>
            </a:r>
            <a:endPar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defTabSz="914400">
              <a:buClr>
                <a:prstClr val="white"/>
              </a:buClr>
              <a:defRPr/>
            </a:pPr>
            <a:endParaRPr lang="en-US" sz="2000" dirty="0">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34" name="cau hoi d"/>
          <p:cNvSpPr txBox="1"/>
          <p:nvPr/>
        </p:nvSpPr>
        <p:spPr>
          <a:xfrm>
            <a:off x="6390905" y="5932068"/>
            <a:ext cx="5229955" cy="851452"/>
          </a:xfrm>
          <a:prstGeom prst="rect">
            <a:avLst/>
          </a:prstGeom>
          <a:noFill/>
        </p:spPr>
        <p:txBody>
          <a:bodyPr wrap="square" rtlCol="0">
            <a:spAutoFit/>
          </a:bodyPr>
          <a:lstStyle/>
          <a:p>
            <a:pPr defTabSz="914400">
              <a:buClr>
                <a:prstClr val="white"/>
              </a:buClr>
              <a:defRPr/>
            </a:pP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D.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Không</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có</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đáp</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án</a:t>
            </a:r>
            <a:r>
              <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935" kern="0" dirty="0" err="1">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đúng</a:t>
            </a:r>
            <a:endParaRPr lang="en-US" sz="2935" kern="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a:p>
            <a:pPr marL="342900" indent="-342900" defTabSz="914400">
              <a:buClr>
                <a:prstClr val="white"/>
              </a:buClr>
              <a:buFont typeface="Times New Roman" panose="02020603050405020304" pitchFamily="18" charset="0"/>
              <a:buChar char="w"/>
              <a:defRPr/>
            </a:pPr>
            <a:endParaRPr lang="en-US" sz="2000" dirty="0">
              <a:solidFill>
                <a:prstClr val="white"/>
              </a:solidFill>
              <a:ea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192001" y="863860"/>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192001"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02905" y="2074156"/>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02905" y="263041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descr="OPL20U25GSXzBJYl68kk8uQGfFKzs7yb1M4KJWUiLk6ZEvGF+qCIPSnY57AbBFCvTW21.22.41+K4lPs7H94VUqPe2XwIsfPRnrXQE//QTEXxb8/8N4CNc6FpgZahzpTjFhMzSA7T/nHJa11DE8Ng2TP3iAmRczFlmslSuUNOgUeb6yRvs0="/>
          <p:cNvSpPr>
            <a:spLocks noGrp="1"/>
          </p:cNvSpPr>
          <p:nvPr>
            <p:ph type="title"/>
          </p:nvPr>
        </p:nvSpPr>
        <p:spPr>
          <a:xfrm>
            <a:off x="508000" y="685800"/>
            <a:ext cx="10972800" cy="3556000"/>
          </a:xfrm>
        </p:spPr>
        <p:txBody>
          <a:bodyPr>
            <a:normAutofit/>
          </a:bodyPr>
          <a:lstStyle/>
          <a:p>
            <a:pPr algn="l"/>
            <a:r>
              <a:rPr lang="en-US" sz="4800" u="sng" dirty="0" err="1">
                <a:latin typeface="Times New Roman" panose="02020603050405020304" pitchFamily="18" charset="0"/>
                <a:cs typeface="Times New Roman" panose="02020603050405020304" pitchFamily="18" charset="0"/>
              </a:rPr>
              <a:t>Câu</a:t>
            </a:r>
            <a:r>
              <a:rPr lang="en-US" sz="4800" u="sng" dirty="0">
                <a:latin typeface="Times New Roman" panose="02020603050405020304" pitchFamily="18" charset="0"/>
                <a:cs typeface="Times New Roman" panose="02020603050405020304" pitchFamily="18" charset="0"/>
              </a:rPr>
              <a:t> </a:t>
            </a:r>
            <a:r>
              <a:rPr lang="en-US" sz="4800" u="sng" dirty="0" err="1">
                <a:latin typeface="Times New Roman" panose="02020603050405020304" pitchFamily="18" charset="0"/>
                <a:cs typeface="Times New Roman" panose="02020603050405020304" pitchFamily="18" charset="0"/>
              </a:rPr>
              <a:t>hỏi</a:t>
            </a:r>
            <a:r>
              <a:rPr lang="en-US" sz="4800" u="sng" dirty="0">
                <a:latin typeface="Times New Roman" panose="02020603050405020304" pitchFamily="18" charset="0"/>
                <a:cs typeface="Times New Roman" panose="02020603050405020304" pitchFamily="18" charset="0"/>
              </a:rPr>
              <a:t>:</a:t>
            </a:r>
            <a:br>
              <a:rPr lang="en-US" sz="4800" u="sng" dirty="0">
                <a:latin typeface="Times New Roman" panose="02020603050405020304" pitchFamily="18" charset="0"/>
                <a:cs typeface="Times New Roman" panose="02020603050405020304" pitchFamily="18" charset="0"/>
              </a:rPr>
            </a:b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sát</a:t>
            </a:r>
            <a:r>
              <a:rPr lang="en-US" sz="4800" dirty="0">
                <a:latin typeface="Times New Roman" panose="02020603050405020304" pitchFamily="18" charset="0"/>
                <a:cs typeface="Times New Roman" panose="02020603050405020304" pitchFamily="18" charset="0"/>
              </a:rPr>
              <a:t> video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hiện</a:t>
            </a:r>
            <a:r>
              <a:rPr lang="en-US" sz="4800" dirty="0">
                <a:latin typeface="Times New Roman" panose="02020603050405020304" pitchFamily="18" charset="0"/>
                <a:cs typeface="Times New Roman" panose="02020603050405020304" pitchFamily="18" charset="0"/>
              </a:rPr>
              <a:t> t</a:t>
            </a:r>
            <a:r>
              <a:rPr lang="vi-VN" sz="4800" dirty="0">
                <a:latin typeface="Times New Roman" panose="02020603050405020304" pitchFamily="18" charset="0"/>
                <a:cs typeface="Times New Roman" panose="02020603050405020304" pitchFamily="18" charset="0"/>
              </a:rPr>
              <a:t>ượng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pic>
        <p:nvPicPr>
          <p:cNvPr id="4" name="Hien tuong cup la  o cay trinh nu" descr="OPL20U25GSXzBJYl68kk8uQGfFKzs7yb1M4KJWUiLk6ZEvGF+qCIPSnY57AbBFCvTW21.22.41+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1775" y="243840"/>
            <a:ext cx="11727815" cy="6370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2"/>
          <a:stretch>
            <a:fillRect/>
          </a:stretch>
        </p:blipFill>
        <p:spPr>
          <a:xfrm>
            <a:off x="0" y="0"/>
            <a:ext cx="12191365"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descr="OPL20U25GSXzBJYl68kk8uQGfFKzs7yb1M4KJWUiLk6ZEvGF+qCIPSnY57AbBFCvTW21.22.41+K4lPs7H94VUqPe2XwIsfPRnrXQE//QTEXxb8/8N4CNc6FpgZahzpTjFhMzSA7T/nHJa11DE8Ng2TP3iAmRczFlmslSuUNOgUeb6yRvs0="/>
          <p:cNvSpPr txBox="1"/>
          <p:nvPr/>
        </p:nvSpPr>
        <p:spPr>
          <a:xfrm>
            <a:off x="406400" y="1295401"/>
            <a:ext cx="11480800" cy="1568450"/>
          </a:xfrm>
          <a:prstGeom prst="rect">
            <a:avLst/>
          </a:prstGeom>
          <a:noFill/>
        </p:spPr>
        <p:txBody>
          <a:bodyPr wrap="squar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CHƯƠNG VIII. CẢM ỨNG Ở SINH VẬT </a:t>
            </a:r>
            <a:r>
              <a:rPr lang="en-US" sz="4800" b="1" dirty="0">
                <a:solidFill>
                  <a:srgbClr val="FF0000"/>
                </a:solidFill>
                <a:latin typeface="Times New Roman" panose="02020603050405020304" pitchFamily="18" charset="0"/>
                <a:cs typeface="Times New Roman" panose="02020603050405020304" pitchFamily="18" charset="0"/>
                <a:sym typeface="+mn-ea"/>
              </a:rPr>
              <a:t>VÀ TẬP TÍNH Ở ĐỘNG VẬT </a:t>
            </a:r>
          </a:p>
        </p:txBody>
      </p:sp>
      <p:sp>
        <p:nvSpPr>
          <p:cNvPr id="5" name="TextBox 4" descr="OPL20U25GSXzBJYl68kk8uQGfFKzs7yb1M4KJWUiLk6ZEvGF+qCIPSnY57AbBFCvTW21.22.41+K4lPs7H94VUqPe2XwIsfPRnrXQE//QTEXxb8/8N4CNc6FpgZahzpTjFhMzSA7T/nHJa11DE8Ng2TP3iAmRczFlmslSuUNOgUeb6yRvs0="/>
          <p:cNvSpPr txBox="1"/>
          <p:nvPr/>
        </p:nvSpPr>
        <p:spPr>
          <a:xfrm>
            <a:off x="812800" y="3636406"/>
            <a:ext cx="10668000" cy="829945"/>
          </a:xfrm>
          <a:prstGeom prst="rect">
            <a:avLst/>
          </a:prstGeom>
          <a:noFill/>
        </p:spPr>
        <p:txBody>
          <a:bodyPr wrap="square" rtlCol="0">
            <a:spAutoFit/>
          </a:bodyPr>
          <a:lstStyle/>
          <a:p>
            <a:pPr algn="ctr"/>
            <a:r>
              <a:rPr lang="en-US" sz="4800" b="1" dirty="0">
                <a:solidFill>
                  <a:srgbClr val="0000FF"/>
                </a:solidFill>
                <a:latin typeface="Times New Roman" panose="02020603050405020304" pitchFamily="18" charset="0"/>
                <a:cs typeface="Times New Roman" panose="02020603050405020304" pitchFamily="18" charset="0"/>
              </a:rPr>
              <a:t>BÀI 32. CẢM ỨNG Ở SINH VẬT</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un 5" descr="OPL20U25GSXzBJYl68kk8uQGfFKzs7yb1M4KJWUiLk6ZEvGF+qCIPSnY57AbBFCvTW21.22.41+K4lPs7H94VUqPe2XwIsfPRnrXQE//QTEXxb8/8N4CNc6FpgZahzpTjFhMzSA7T/nHJa11DE8Ng2TP3iAmRczFlmslSuUNOgUeb6yRvs0="/>
          <p:cNvSpPr/>
          <p:nvPr/>
        </p:nvSpPr>
        <p:spPr>
          <a:xfrm>
            <a:off x="508000" y="11938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7" name="TextBox 6" descr="OPL20U25GSXzBJYl68kk8uQGfFKzs7yb1M4KJWUiLk6ZEvGF+qCIPSnY57AbBFCvTW21.22.41+K4lPs7H94VUqPe2XwIsfPRnrXQE//QTEXxb8/8N4CNc6FpgZahzpTjFhMzSA7T/nHJa11DE8Ng2TP3iAmRczFlmslSuUNOgUeb6yRvs0="/>
          <p:cNvSpPr txBox="1"/>
          <p:nvPr/>
        </p:nvSpPr>
        <p:spPr>
          <a:xfrm>
            <a:off x="4495165" y="2372003"/>
            <a:ext cx="7315200" cy="748030"/>
          </a:xfrm>
          <a:prstGeom prst="rect">
            <a:avLst/>
          </a:prstGeom>
          <a:solidFill>
            <a:srgbClr val="FFFF00"/>
          </a:solidFill>
        </p:spPr>
        <p:txBody>
          <a:bodyPr wrap="square">
            <a:spAutoFit/>
          </a:bodyPr>
          <a:lstStyle/>
          <a:p>
            <a:pPr algn="ctr"/>
            <a:r>
              <a:rPr lang="en-US" sz="4265" b="1" dirty="0">
                <a:solidFill>
                  <a:srgbClr val="FF0000"/>
                </a:solidFill>
                <a:latin typeface="Times New Roman" panose="02020603050405020304" pitchFamily="18" charset="0"/>
              </a:rPr>
              <a:t>HÌNH THÀNH KIẾN THỨC</a:t>
            </a:r>
            <a:endParaRPr lang="en-US" sz="4265" dirty="0"/>
          </a:p>
        </p:txBody>
      </p:sp>
      <p:sp>
        <p:nvSpPr>
          <p:cNvPr id="5" name="Google Shape;157;p20" descr="OPL20U25GSXzBJYl68kk8uQGfFKzs7yb1M4KJWUiLk6ZEvGF+qCIPSnY57AbBFCvTW21.22.41+K4lPs7H94VUqPe2XwIsfPRnrXQE//QTEXxb8/8N4CNc6FpgZahzpTjFhMzSA7T/nHJa11DE8Ng2TP3iAmRczFlmslSuUNOgUeb6yRvs0="/>
          <p:cNvSpPr/>
          <p:nvPr/>
        </p:nvSpPr>
        <p:spPr>
          <a:xfrm>
            <a:off x="6908800" y="436148"/>
            <a:ext cx="2487921" cy="151530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360"/>
                                          </p:val>
                                        </p:tav>
                                        <p:tav tm="100000">
                                          <p:val>
                                            <p:fltVal val="0"/>
                                          </p:val>
                                        </p:tav>
                                      </p:tavLst>
                                    </p:anim>
                                    <p:animEffect transition="in" filter="fade">
                                      <p:cBhvr>
                                        <p:cTn id="10" dur="1500"/>
                                        <p:tgtEl>
                                          <p:spTgt spid="6"/>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hought Bubble: Cloud 1" descr="OPL20U25GSXzBJYl68kk8uQGfFKzs7yb1M4KJWUiLk6ZEvGF+qCIPSnY57AbBFCvTW21.22.41+K4lPs7H94VUqPe2XwIsfPRnrXQE//QTEXxb8/8N4CNc6FpgZahzpTjFhMzSA7T/nHJa11DE8Ng2TP3iAmRczFlmslSuUNOgUeb6yRvs0="/>
          <p:cNvSpPr/>
          <p:nvPr/>
        </p:nvSpPr>
        <p:spPr>
          <a:xfrm>
            <a:off x="2641600" y="2738367"/>
            <a:ext cx="8432800" cy="29464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265" b="1" dirty="0" err="1">
                <a:solidFill>
                  <a:schemeClr val="tx1"/>
                </a:solidFill>
                <a:latin typeface="Times New Roman" panose="02020603050405020304" pitchFamily="18" charset="0"/>
                <a:cs typeface="Times New Roman" panose="02020603050405020304" pitchFamily="18" charset="0"/>
              </a:rPr>
              <a:t>Cảm</a:t>
            </a:r>
            <a:r>
              <a:rPr lang="en-US" sz="4265" b="1" dirty="0">
                <a:solidFill>
                  <a:schemeClr val="tx1"/>
                </a:solidFill>
                <a:latin typeface="Times New Roman" panose="02020603050405020304" pitchFamily="18" charset="0"/>
                <a:cs typeface="Times New Roman" panose="02020603050405020304" pitchFamily="18" charset="0"/>
              </a:rPr>
              <a:t> </a:t>
            </a:r>
            <a:r>
              <a:rPr lang="en-US" sz="4265" b="1" dirty="0" err="1">
                <a:solidFill>
                  <a:schemeClr val="tx1"/>
                </a:solidFill>
                <a:latin typeface="Times New Roman" panose="02020603050405020304" pitchFamily="18" charset="0"/>
                <a:cs typeface="Times New Roman" panose="02020603050405020304" pitchFamily="18" charset="0"/>
              </a:rPr>
              <a:t>ứng</a:t>
            </a:r>
            <a:r>
              <a:rPr lang="en-US" sz="4265" b="1" dirty="0">
                <a:solidFill>
                  <a:schemeClr val="tx1"/>
                </a:solidFill>
                <a:latin typeface="Times New Roman" panose="02020603050405020304" pitchFamily="18" charset="0"/>
                <a:cs typeface="Times New Roman" panose="02020603050405020304" pitchFamily="18" charset="0"/>
              </a:rPr>
              <a:t> </a:t>
            </a:r>
            <a:r>
              <a:rPr lang="en-US" sz="4265" b="1" dirty="0" err="1">
                <a:solidFill>
                  <a:schemeClr val="tx1"/>
                </a:solidFill>
                <a:latin typeface="Times New Roman" panose="02020603050405020304" pitchFamily="18" charset="0"/>
                <a:cs typeface="Times New Roman" panose="02020603050405020304" pitchFamily="18" charset="0"/>
              </a:rPr>
              <a:t>là</a:t>
            </a:r>
            <a:r>
              <a:rPr lang="en-US" sz="4265" b="1" dirty="0">
                <a:solidFill>
                  <a:schemeClr val="tx1"/>
                </a:solidFill>
                <a:latin typeface="Times New Roman" panose="02020603050405020304" pitchFamily="18" charset="0"/>
                <a:cs typeface="Times New Roman" panose="02020603050405020304" pitchFamily="18" charset="0"/>
              </a:rPr>
              <a:t> </a:t>
            </a:r>
            <a:r>
              <a:rPr lang="en-US" sz="4265" b="1" dirty="0" err="1">
                <a:solidFill>
                  <a:schemeClr val="tx1"/>
                </a:solidFill>
                <a:latin typeface="Times New Roman" panose="02020603050405020304" pitchFamily="18" charset="0"/>
                <a:cs typeface="Times New Roman" panose="02020603050405020304" pitchFamily="18" charset="0"/>
              </a:rPr>
              <a:t>gì</a:t>
            </a:r>
            <a:r>
              <a:rPr lang="en-US" sz="4265" b="1" dirty="0">
                <a:solidFill>
                  <a:schemeClr val="tx1"/>
                </a:solidFill>
                <a:latin typeface="Times New Roman" panose="02020603050405020304" pitchFamily="18" charset="0"/>
                <a:cs typeface="Times New Roman" panose="02020603050405020304" pitchFamily="18" charset="0"/>
              </a:rPr>
              <a:t> ? </a:t>
            </a:r>
            <a:r>
              <a:rPr lang="en-US" sz="4265" b="1" dirty="0" err="1">
                <a:solidFill>
                  <a:schemeClr val="tx1"/>
                </a:solidFill>
                <a:latin typeface="Times New Roman" panose="02020603050405020304" pitchFamily="18" charset="0"/>
                <a:cs typeface="Times New Roman" panose="02020603050405020304" pitchFamily="18" charset="0"/>
              </a:rPr>
              <a:t>Lấy</a:t>
            </a:r>
            <a:r>
              <a:rPr lang="en-US" sz="4265" b="1" dirty="0">
                <a:solidFill>
                  <a:schemeClr val="tx1"/>
                </a:solidFill>
                <a:latin typeface="Times New Roman" panose="02020603050405020304" pitchFamily="18" charset="0"/>
                <a:cs typeface="Times New Roman" panose="02020603050405020304" pitchFamily="18" charset="0"/>
              </a:rPr>
              <a:t> </a:t>
            </a:r>
            <a:r>
              <a:rPr lang="en-US" sz="4265" b="1" dirty="0" err="1">
                <a:solidFill>
                  <a:schemeClr val="tx1"/>
                </a:solidFill>
                <a:latin typeface="Times New Roman" panose="02020603050405020304" pitchFamily="18" charset="0"/>
                <a:cs typeface="Times New Roman" panose="02020603050405020304" pitchFamily="18" charset="0"/>
              </a:rPr>
              <a:t>ví</a:t>
            </a:r>
            <a:r>
              <a:rPr lang="en-US" sz="4265" b="1" dirty="0">
                <a:solidFill>
                  <a:schemeClr val="tx1"/>
                </a:solidFill>
                <a:latin typeface="Times New Roman" panose="02020603050405020304" pitchFamily="18" charset="0"/>
                <a:cs typeface="Times New Roman" panose="02020603050405020304" pitchFamily="18" charset="0"/>
              </a:rPr>
              <a:t> </a:t>
            </a:r>
            <a:r>
              <a:rPr lang="en-US" sz="4265" b="1" dirty="0" err="1">
                <a:solidFill>
                  <a:schemeClr val="tx1"/>
                </a:solidFill>
                <a:latin typeface="Times New Roman" panose="02020603050405020304" pitchFamily="18" charset="0"/>
                <a:cs typeface="Times New Roman" panose="02020603050405020304" pitchFamily="18" charset="0"/>
              </a:rPr>
              <a:t>dụ</a:t>
            </a:r>
            <a:r>
              <a:rPr lang="en-US" sz="4265" b="1" dirty="0">
                <a:solidFill>
                  <a:schemeClr val="tx1"/>
                </a:solidFill>
                <a:latin typeface="Times New Roman" panose="02020603050405020304" pitchFamily="18" charset="0"/>
                <a:cs typeface="Times New Roman" panose="02020603050405020304" pitchFamily="18" charset="0"/>
              </a:rPr>
              <a:t> minh </a:t>
            </a:r>
            <a:r>
              <a:rPr lang="en-US" sz="4265" b="1" dirty="0" err="1">
                <a:solidFill>
                  <a:schemeClr val="tx1"/>
                </a:solidFill>
                <a:latin typeface="Times New Roman" panose="02020603050405020304" pitchFamily="18" charset="0"/>
                <a:cs typeface="Times New Roman" panose="02020603050405020304" pitchFamily="18" charset="0"/>
              </a:rPr>
              <a:t>họa</a:t>
            </a:r>
            <a:endParaRPr lang="en-US" sz="4265" b="1" dirty="0">
              <a:solidFill>
                <a:schemeClr val="tx1"/>
              </a:solidFill>
              <a:latin typeface="Times New Roman" panose="02020603050405020304" pitchFamily="18" charset="0"/>
              <a:cs typeface="Times New Roman" panose="02020603050405020304" pitchFamily="18" charset="0"/>
            </a:endParaRPr>
          </a:p>
        </p:txBody>
      </p:sp>
      <p:sp>
        <p:nvSpPr>
          <p:cNvPr id="3" name="TextBox 2" descr="OPL20U25GSXzBJYl68kk8uQGfFKzs7yb1M4KJWUiLk6ZEvGF+qCIPSnY57AbBFCvTW21.22.41+K4lPs7H94VUqPe2XwIsfPRnrXQE//QTEXxb8/8N4CNc6FpgZahzpTjFhMzSA7T/nHJa11DE8Ng2TP3iAmRczFlmslSuUNOgUeb6yRvs0="/>
          <p:cNvSpPr txBox="1"/>
          <p:nvPr/>
        </p:nvSpPr>
        <p:spPr>
          <a:xfrm>
            <a:off x="152400" y="245824"/>
            <a:ext cx="11887200" cy="5835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32. CẢM ỨNG Ở SINH VẬT</a:t>
            </a:r>
          </a:p>
        </p:txBody>
      </p:sp>
      <p:sp>
        <p:nvSpPr>
          <p:cNvPr id="4" name="TextBox 3" descr="OPL20U25GSXzBJYl68kk8uQGfFKzs7yb1M4KJWUiLk6ZEvGF+qCIPSnY57AbBFCvTW21.22.41+K4lPs7H94VUqPe2XwIsfPRnrXQE//QTEXxb8/8N4CNc6FpgZahzpTjFhMzSA7T/nHJa11DE8Ng2TP3iAmRczFlmslSuUNOgUeb6yRvs0="/>
          <p:cNvSpPr txBox="1"/>
          <p:nvPr/>
        </p:nvSpPr>
        <p:spPr>
          <a:xfrm>
            <a:off x="203200" y="1105773"/>
            <a:ext cx="9855200" cy="666115"/>
          </a:xfrm>
          <a:prstGeom prst="rect">
            <a:avLst/>
          </a:prstGeom>
          <a:noFill/>
        </p:spPr>
        <p:txBody>
          <a:bodyPr wrap="square" rtlCol="0">
            <a:spAutoFit/>
          </a:bodyPr>
          <a:lstStyle/>
          <a:p>
            <a:r>
              <a:rPr lang="en-US" sz="3735" b="1" dirty="0">
                <a:solidFill>
                  <a:srgbClr val="0000FF"/>
                </a:solidFill>
                <a:latin typeface="Times New Roman" panose="02020603050405020304" pitchFamily="18" charset="0"/>
                <a:cs typeface="Times New Roman" panose="02020603050405020304" pitchFamily="18" charset="0"/>
              </a:rPr>
              <a:t>I. </a:t>
            </a:r>
            <a:r>
              <a:rPr lang="en-US" sz="3735" b="1" dirty="0" err="1">
                <a:solidFill>
                  <a:srgbClr val="0000FF"/>
                </a:solidFill>
                <a:latin typeface="Times New Roman" panose="02020603050405020304" pitchFamily="18" charset="0"/>
                <a:cs typeface="Times New Roman" panose="02020603050405020304" pitchFamily="18" charset="0"/>
              </a:rPr>
              <a:t>Cảm</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ứng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và</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vai</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trò</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của</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cảm</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ứng</a:t>
            </a:r>
            <a:r>
              <a:rPr lang="en-US" sz="3735" b="1" dirty="0">
                <a:solidFill>
                  <a:srgbClr val="0000FF"/>
                </a:solidFill>
                <a:latin typeface="Times New Roman" panose="02020603050405020304" pitchFamily="18" charset="0"/>
                <a:cs typeface="Times New Roman" panose="02020603050405020304" pitchFamily="18" charset="0"/>
              </a:rPr>
              <a:t> ở </a:t>
            </a:r>
            <a:r>
              <a:rPr lang="en-US" sz="3735" b="1" dirty="0" err="1">
                <a:solidFill>
                  <a:srgbClr val="0000FF"/>
                </a:solidFill>
                <a:latin typeface="Times New Roman" panose="02020603050405020304" pitchFamily="18" charset="0"/>
                <a:cs typeface="Times New Roman" panose="02020603050405020304" pitchFamily="18" charset="0"/>
              </a:rPr>
              <a:t>sinh</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vật</a:t>
            </a:r>
            <a:endParaRPr lang="en-US" sz="3735" b="1" dirty="0">
              <a:solidFill>
                <a:srgbClr val="0000FF"/>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1.22.41+K4lPs7H94VUqPe2XwIsfPRnrXQE//QTEXxb8/8N4CNc6FpgZahzpTjFhMzSA7T/nHJa11DE8Ng2TP3iAmRczFlmslSuUNOgUeb6yRvs0="/>
          <p:cNvSpPr txBox="1"/>
          <p:nvPr/>
        </p:nvSpPr>
        <p:spPr>
          <a:xfrm>
            <a:off x="508000" y="1816973"/>
            <a:ext cx="9855200" cy="666115"/>
          </a:xfrm>
          <a:prstGeom prst="rect">
            <a:avLst/>
          </a:prstGeom>
          <a:noFill/>
        </p:spPr>
        <p:txBody>
          <a:bodyPr wrap="square" rtlCol="0">
            <a:spAutoFit/>
          </a:bodyPr>
          <a:lstStyle/>
          <a:p>
            <a:r>
              <a:rPr lang="en-US" sz="3735" b="1" dirty="0">
                <a:latin typeface="Times New Roman" panose="02020603050405020304" pitchFamily="18" charset="0"/>
                <a:cs typeface="Times New Roman" panose="02020603050405020304" pitchFamily="18" charset="0"/>
              </a:rPr>
              <a:t>1. </a:t>
            </a:r>
            <a:r>
              <a:rPr lang="en-US" sz="3735" b="1" dirty="0" err="1">
                <a:latin typeface="Times New Roman" panose="02020603050405020304" pitchFamily="18" charset="0"/>
                <a:cs typeface="Times New Roman" panose="02020603050405020304" pitchFamily="18" charset="0"/>
              </a:rPr>
              <a:t>Cảm</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ứng</a:t>
            </a:r>
            <a:r>
              <a:rPr lang="en-US" sz="3735" b="1" dirty="0">
                <a:latin typeface="Times New Roman" panose="02020603050405020304" pitchFamily="18" charset="0"/>
                <a:cs typeface="Times New Roman" panose="02020603050405020304" pitchFamily="18" charset="0"/>
              </a:rPr>
              <a:t> ở </a:t>
            </a:r>
            <a:r>
              <a:rPr lang="en-US" sz="3735" b="1" dirty="0" err="1">
                <a:latin typeface="Times New Roman" panose="02020603050405020304" pitchFamily="18" charset="0"/>
                <a:cs typeface="Times New Roman" panose="02020603050405020304" pitchFamily="18" charset="0"/>
              </a:rPr>
              <a:t>sinh</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vật</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là</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gì</a:t>
            </a:r>
            <a:r>
              <a:rPr lang="en-US" sz="3735" b="1" dirty="0">
                <a:latin typeface="Times New Roman" panose="02020603050405020304" pitchFamily="18" charset="0"/>
                <a:cs typeface="Times New Roman" panose="02020603050405020304" pitchFamily="18" charset="0"/>
              </a:rPr>
              <a:t>?</a:t>
            </a:r>
          </a:p>
        </p:txBody>
      </p:sp>
      <p:sp>
        <p:nvSpPr>
          <p:cNvPr id="5" name="TextBox 4" descr="OPL20U25GSXzBJYl68kk8uQGfFKzs7yb1M4KJWUiLk6ZEvGF+qCIPSnY57AbBFCvTW21.22.41+K4lPs7H94VUqPe2XwIsfPRnrXQE//QTEXxb8/8N4CNc6FpgZahzpTjFhMzSA7T/nHJa11DE8Ng2TP3iAmRczFlmslSuUNOgUeb6yRvs0="/>
          <p:cNvSpPr txBox="1"/>
          <p:nvPr/>
        </p:nvSpPr>
        <p:spPr>
          <a:xfrm>
            <a:off x="711200" y="2616200"/>
            <a:ext cx="10566400" cy="1812925"/>
          </a:xfrm>
          <a:prstGeom prst="rect">
            <a:avLst/>
          </a:prstGeom>
          <a:noFill/>
        </p:spPr>
        <p:txBody>
          <a:bodyPr wrap="square" rtlCol="0">
            <a:spAutoFit/>
          </a:bodyPr>
          <a:lstStyle/>
          <a:p>
            <a:pPr marL="0" lvl="0" indent="0" algn="just">
              <a:spcBef>
                <a:spcPct val="0"/>
              </a:spcBef>
              <a:buClrTx/>
              <a:buFontTx/>
              <a:buNone/>
            </a:pPr>
            <a:r>
              <a:rPr lang="vi-VN" altLang="en-US" sz="3730" dirty="0">
                <a:latin typeface="Times New Roman" panose="02020603050405020304" pitchFamily="18" charset="0"/>
                <a:cs typeface="Times New Roman" panose="02020603050405020304" pitchFamily="18" charset="0"/>
                <a:sym typeface="+mn-ea"/>
              </a:rPr>
              <a:t>- Cảm ứng ở sinh vật l</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khả năng tiếp nhận kích thích v</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phản ứng lại các kích thích từ môi trường bên trong v</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bên ngo</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i cơ thể</a:t>
            </a:r>
            <a:r>
              <a:rPr lang="en-US" altLang="en-US" sz="3730" dirty="0">
                <a:latin typeface="Times New Roman" panose="02020603050405020304" pitchFamily="18" charset="0"/>
                <a:cs typeface="Times New Roman" panose="02020603050405020304" pitchFamily="18" charset="0"/>
                <a:sym typeface="+mn-ea"/>
              </a:rPr>
              <a:t>.</a:t>
            </a:r>
            <a:endParaRPr lang="en-US" sz="3735" dirty="0">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2"/>
                                        </p:tgtEl>
                                        <p:attrNameLst>
                                          <p:attrName>ppt_w</p:attrName>
                                        </p:attrNameLst>
                                      </p:cBhvr>
                                      <p:tavLst>
                                        <p:tav tm="0">
                                          <p:val>
                                            <p:strVal val="ppt_w"/>
                                          </p:val>
                                        </p:tav>
                                        <p:tav tm="100000">
                                          <p:val>
                                            <p:fltVal val="0"/>
                                          </p:val>
                                        </p:tav>
                                      </p:tavLst>
                                    </p:anim>
                                    <p:anim calcmode="lin" valueType="num">
                                      <p:cBhvr>
                                        <p:cTn id="12" dur="500"/>
                                        <p:tgtEl>
                                          <p:spTgt spid="2"/>
                                        </p:tgtEl>
                                        <p:attrNameLst>
                                          <p:attrName>ppt_h</p:attrName>
                                        </p:attrNameLst>
                                      </p:cBhvr>
                                      <p:tavLst>
                                        <p:tav tm="0">
                                          <p:val>
                                            <p:strVal val="ppt_h"/>
                                          </p:val>
                                        </p:tav>
                                        <p:tav tm="100000">
                                          <p:val>
                                            <p:fltVal val="0"/>
                                          </p:val>
                                        </p:tav>
                                      </p:tavLst>
                                    </p:anim>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bldLvl="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descr="OPL20U25GSXzBJYl68kk8uQGfFKzs7yb1M4KJWUiLk6ZEvGF+qCIPSnY57AbBFCvTW21.22.41+K4lPs7H94VUqPe2XwIsfPRnrXQE//QTEXxb8/8N4CNc6FpgZahzpTjFhMzSA7T/nHJa11DE8Ng2TP3iAmRczFlmslSuUNOgUeb6yRvs0="/>
          <p:cNvSpPr txBox="1"/>
          <p:nvPr/>
        </p:nvSpPr>
        <p:spPr>
          <a:xfrm>
            <a:off x="203200" y="920195"/>
            <a:ext cx="11074400" cy="748030"/>
          </a:xfrm>
          <a:prstGeom prst="rect">
            <a:avLst/>
          </a:prstGeom>
          <a:noFill/>
        </p:spPr>
        <p:txBody>
          <a:bodyPr wrap="square" rtlCol="0">
            <a:spAutoFit/>
          </a:bodyPr>
          <a:lstStyle/>
          <a:p>
            <a:r>
              <a:rPr lang="en-US" sz="4265" b="1" dirty="0">
                <a:solidFill>
                  <a:srgbClr val="0000FF"/>
                </a:solidFill>
                <a:latin typeface="Times New Roman" panose="02020603050405020304" pitchFamily="18" charset="0"/>
                <a:cs typeface="Times New Roman" panose="02020603050405020304" pitchFamily="18" charset="0"/>
              </a:rPr>
              <a:t>I. </a:t>
            </a:r>
            <a:r>
              <a:rPr lang="en-US" sz="4265" b="1" dirty="0" err="1">
                <a:solidFill>
                  <a:srgbClr val="0000FF"/>
                </a:solidFill>
                <a:latin typeface="Times New Roman" panose="02020603050405020304" pitchFamily="18" charset="0"/>
                <a:cs typeface="Times New Roman" panose="02020603050405020304" pitchFamily="18" charset="0"/>
              </a:rPr>
              <a:t>Cảm</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ứng</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và</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vai</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trò</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của</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cảm</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ứng</a:t>
            </a:r>
            <a:r>
              <a:rPr lang="en-US" sz="4265" b="1" dirty="0">
                <a:solidFill>
                  <a:srgbClr val="0000FF"/>
                </a:solidFill>
                <a:latin typeface="Times New Roman" panose="02020603050405020304" pitchFamily="18" charset="0"/>
                <a:cs typeface="Times New Roman" panose="02020603050405020304" pitchFamily="18" charset="0"/>
              </a:rPr>
              <a:t> ở </a:t>
            </a:r>
            <a:r>
              <a:rPr lang="en-US" sz="4265" b="1" dirty="0" err="1">
                <a:solidFill>
                  <a:srgbClr val="0000FF"/>
                </a:solidFill>
                <a:latin typeface="Times New Roman" panose="02020603050405020304" pitchFamily="18" charset="0"/>
                <a:cs typeface="Times New Roman" panose="02020603050405020304" pitchFamily="18" charset="0"/>
              </a:rPr>
              <a:t>sinh</a:t>
            </a:r>
            <a:r>
              <a:rPr lang="en-US" sz="4265" b="1" dirty="0">
                <a:solidFill>
                  <a:srgbClr val="0000FF"/>
                </a:solidFill>
                <a:latin typeface="Times New Roman" panose="02020603050405020304" pitchFamily="18" charset="0"/>
                <a:cs typeface="Times New Roman" panose="02020603050405020304" pitchFamily="18" charset="0"/>
              </a:rPr>
              <a:t> </a:t>
            </a:r>
            <a:r>
              <a:rPr lang="en-US" sz="4265" b="1" dirty="0" err="1">
                <a:solidFill>
                  <a:srgbClr val="0000FF"/>
                </a:solidFill>
                <a:latin typeface="Times New Roman" panose="02020603050405020304" pitchFamily="18" charset="0"/>
                <a:cs typeface="Times New Roman" panose="02020603050405020304" pitchFamily="18" charset="0"/>
              </a:rPr>
              <a:t>vật</a:t>
            </a:r>
            <a:endParaRPr lang="en-US" sz="4265" b="1" dirty="0">
              <a:solidFill>
                <a:srgbClr val="0000FF"/>
              </a:solidFill>
              <a:latin typeface="Times New Roman" panose="02020603050405020304" pitchFamily="18" charset="0"/>
              <a:cs typeface="Times New Roman" panose="02020603050405020304" pitchFamily="18" charset="0"/>
            </a:endParaRPr>
          </a:p>
        </p:txBody>
      </p:sp>
      <p:sp>
        <p:nvSpPr>
          <p:cNvPr id="6" name="TextBox 5" descr="OPL20U25GSXzBJYl68kk8uQGfFKzs7yb1M4KJWUiLk6ZEvGF+qCIPSnY57AbBFCvTW21.22.41+K4lPs7H94VUqPe2XwIsfPRnrXQE//QTEXxb8/8N4CNc6FpgZahzpTjFhMzSA7T/nHJa11DE8Ng2TP3iAmRczFlmslSuUNOgUeb6yRvs0="/>
          <p:cNvSpPr txBox="1"/>
          <p:nvPr/>
        </p:nvSpPr>
        <p:spPr>
          <a:xfrm>
            <a:off x="203200" y="1707753"/>
            <a:ext cx="9855200" cy="666115"/>
          </a:xfrm>
          <a:prstGeom prst="rect">
            <a:avLst/>
          </a:prstGeom>
          <a:noFill/>
        </p:spPr>
        <p:txBody>
          <a:bodyPr wrap="square" rtlCol="0">
            <a:spAutoFit/>
          </a:bodyPr>
          <a:lstStyle/>
          <a:p>
            <a:r>
              <a:rPr lang="en-US" sz="3735" b="1" dirty="0">
                <a:latin typeface="Times New Roman" panose="02020603050405020304" pitchFamily="18" charset="0"/>
                <a:cs typeface="Times New Roman" panose="02020603050405020304" pitchFamily="18" charset="0"/>
              </a:rPr>
              <a:t>1. </a:t>
            </a:r>
            <a:r>
              <a:rPr lang="en-US" sz="3735" b="1" dirty="0" err="1">
                <a:latin typeface="Times New Roman" panose="02020603050405020304" pitchFamily="18" charset="0"/>
                <a:cs typeface="Times New Roman" panose="02020603050405020304" pitchFamily="18" charset="0"/>
              </a:rPr>
              <a:t>Cảm</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ứng</a:t>
            </a:r>
            <a:r>
              <a:rPr lang="en-US" sz="3735" b="1" dirty="0">
                <a:latin typeface="Times New Roman" panose="02020603050405020304" pitchFamily="18" charset="0"/>
                <a:cs typeface="Times New Roman" panose="02020603050405020304" pitchFamily="18" charset="0"/>
              </a:rPr>
              <a:t> ở </a:t>
            </a:r>
            <a:r>
              <a:rPr lang="en-US" sz="3735" b="1" dirty="0" err="1">
                <a:latin typeface="Times New Roman" panose="02020603050405020304" pitchFamily="18" charset="0"/>
                <a:cs typeface="Times New Roman" panose="02020603050405020304" pitchFamily="18" charset="0"/>
              </a:rPr>
              <a:t>sinh</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vật</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là</a:t>
            </a:r>
            <a:r>
              <a:rPr lang="en-US" sz="3735" b="1" dirty="0">
                <a:latin typeface="Times New Roman" panose="02020603050405020304" pitchFamily="18" charset="0"/>
                <a:cs typeface="Times New Roman" panose="02020603050405020304" pitchFamily="18" charset="0"/>
              </a:rPr>
              <a:t> </a:t>
            </a:r>
            <a:r>
              <a:rPr lang="en-US" sz="3735" b="1" dirty="0" err="1">
                <a:latin typeface="Times New Roman" panose="02020603050405020304" pitchFamily="18" charset="0"/>
                <a:cs typeface="Times New Roman" panose="02020603050405020304" pitchFamily="18" charset="0"/>
              </a:rPr>
              <a:t>gì</a:t>
            </a:r>
            <a:r>
              <a:rPr lang="en-US" sz="3735" b="1" dirty="0">
                <a:latin typeface="Times New Roman" panose="02020603050405020304" pitchFamily="18" charset="0"/>
                <a:cs typeface="Times New Roman" panose="02020603050405020304" pitchFamily="18" charset="0"/>
              </a:rPr>
              <a:t>?</a:t>
            </a:r>
          </a:p>
        </p:txBody>
      </p:sp>
      <p:sp>
        <p:nvSpPr>
          <p:cNvPr id="5" name="TextBox 4" descr="OPL20U25GSXzBJYl68kk8uQGfFKzs7yb1M4KJWUiLk6ZEvGF+qCIPSnY57AbBFCvTW21.22.41+K4lPs7H94VUqPe2XwIsfPRnrXQE//QTEXxb8/8N4CNc6FpgZahzpTjFhMzSA7T/nHJa11DE8Ng2TP3iAmRczFlmslSuUNOgUeb6yRvs0="/>
          <p:cNvSpPr txBox="1"/>
          <p:nvPr/>
        </p:nvSpPr>
        <p:spPr>
          <a:xfrm>
            <a:off x="789305" y="2371090"/>
            <a:ext cx="10963275" cy="1812925"/>
          </a:xfrm>
          <a:prstGeom prst="rect">
            <a:avLst/>
          </a:prstGeom>
          <a:solidFill>
            <a:schemeClr val="bg1"/>
          </a:solidFill>
        </p:spPr>
        <p:txBody>
          <a:bodyPr wrap="square" rtlCol="0">
            <a:spAutoFit/>
          </a:bodyPr>
          <a:lstStyle/>
          <a:p>
            <a:pPr marL="0" lvl="0" indent="0" algn="just">
              <a:spcBef>
                <a:spcPct val="0"/>
              </a:spcBef>
              <a:buClrTx/>
              <a:buFontTx/>
              <a:buNone/>
            </a:pPr>
            <a:r>
              <a:rPr lang="vi-VN" altLang="en-US" sz="3730" dirty="0">
                <a:latin typeface="Times New Roman" panose="02020603050405020304" pitchFamily="18" charset="0"/>
                <a:cs typeface="Times New Roman" panose="02020603050405020304" pitchFamily="18" charset="0"/>
                <a:sym typeface="+mn-ea"/>
              </a:rPr>
              <a:t>- Cảm ứng ở sinh vật l</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khả năng tiếp nhận kích thích v</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phản ứng lại các kích thích từ môi trường bên trong v</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 bên ngo</a:t>
            </a:r>
            <a:r>
              <a:rPr lang="vi-VN" altLang="en-US" sz="3730" dirty="0">
                <a:latin typeface="Times New Roman" panose="02020603050405020304" pitchFamily="18" charset="0"/>
                <a:ea typeface="Times New Roman" panose="02020603050405020304" pitchFamily="18" charset="0"/>
                <a:sym typeface="+mn-ea"/>
              </a:rPr>
              <a:t>à</a:t>
            </a:r>
            <a:r>
              <a:rPr lang="vi-VN" altLang="en-US" sz="3730" dirty="0">
                <a:latin typeface="Times New Roman" panose="02020603050405020304" pitchFamily="18" charset="0"/>
                <a:cs typeface="Times New Roman" panose="02020603050405020304" pitchFamily="18" charset="0"/>
                <a:sym typeface="+mn-ea"/>
              </a:rPr>
              <a:t>i cơ thể</a:t>
            </a:r>
            <a:r>
              <a:rPr lang="en-US" altLang="en-US" sz="3730" dirty="0">
                <a:latin typeface="Times New Roman" panose="02020603050405020304" pitchFamily="18" charset="0"/>
                <a:cs typeface="Times New Roman" panose="02020603050405020304" pitchFamily="18" charset="0"/>
                <a:sym typeface="+mn-ea"/>
              </a:rPr>
              <a:t>.</a:t>
            </a:r>
            <a:endParaRPr lang="en-US" sz="3735" dirty="0">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1.22.41+K4lPs7H94VUqPe2XwIsfPRnrXQE//QTEXxb8/8N4CNc6FpgZahzpTjFhMzSA7T/nHJa11DE8Ng2TP3iAmRczFlmslSuUNOgUeb6yRvs0="/>
          <p:cNvSpPr txBox="1"/>
          <p:nvPr/>
        </p:nvSpPr>
        <p:spPr>
          <a:xfrm>
            <a:off x="581025" y="4184015"/>
            <a:ext cx="11379200" cy="2545715"/>
          </a:xfrm>
          <a:prstGeom prst="rect">
            <a:avLst/>
          </a:prstGeom>
          <a:solidFill>
            <a:schemeClr val="bg1"/>
          </a:solidFill>
        </p:spPr>
        <p:txBody>
          <a:bodyPr wrap="square" rtlCol="0">
            <a:spAutoFit/>
          </a:bodyPr>
          <a:lstStyle/>
          <a:p>
            <a:pPr algn="just">
              <a:spcBef>
                <a:spcPts val="300"/>
              </a:spcBef>
              <a:spcAft>
                <a:spcPts val="300"/>
              </a:spcAft>
              <a:tabLst>
                <a:tab pos="900430" algn="l"/>
              </a:tabLst>
            </a:pP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Ví</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dụ</a:t>
            </a:r>
            <a:r>
              <a:rPr lang="en-US" sz="3735" b="1" dirty="0">
                <a:effectLst/>
                <a:latin typeface="Times New Roman" panose="02020603050405020304" pitchFamily="18" charset="0"/>
                <a:ea typeface="Times New Roman" panose="02020603050405020304" pitchFamily="18" charset="0"/>
              </a:rPr>
              <a:t>:</a:t>
            </a:r>
          </a:p>
          <a:p>
            <a:pPr algn="just">
              <a:spcBef>
                <a:spcPts val="300"/>
              </a:spcBef>
              <a:spcAft>
                <a:spcPts val="300"/>
              </a:spcAft>
              <a:tabLst>
                <a:tab pos="900430" algn="l"/>
              </a:tabLst>
            </a:pPr>
            <a:r>
              <a:rPr lang="en-US" sz="3735" dirty="0">
                <a:effectLst/>
                <a:latin typeface="Times New Roman" panose="02020603050405020304" pitchFamily="18" charset="0"/>
                <a:ea typeface="Times New Roman" panose="02020603050405020304" pitchFamily="18" charset="0"/>
              </a:rPr>
              <a:t>+ Ở </a:t>
            </a:r>
            <a:r>
              <a:rPr lang="en-US" sz="3735" dirty="0" err="1">
                <a:effectLst/>
                <a:latin typeface="Times New Roman" panose="02020603050405020304" pitchFamily="18" charset="0"/>
                <a:ea typeface="Times New Roman" panose="02020603050405020304" pitchFamily="18" charset="0"/>
              </a:rPr>
              <a:t>thực</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vật</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Thân</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cây</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cong</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về</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phía</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có</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ánh</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sáng</a:t>
            </a:r>
            <a:r>
              <a:rPr lang="en-US" sz="3735" dirty="0">
                <a:effectLst/>
                <a:latin typeface="Times New Roman" panose="02020603050405020304" pitchFamily="18" charset="0"/>
                <a:ea typeface="Times New Roman" panose="02020603050405020304" pitchFamily="18" charset="0"/>
              </a:rPr>
              <a:t>.</a:t>
            </a:r>
          </a:p>
          <a:p>
            <a:pPr algn="just">
              <a:spcBef>
                <a:spcPts val="300"/>
              </a:spcBef>
              <a:spcAft>
                <a:spcPts val="300"/>
              </a:spcAft>
              <a:tabLst>
                <a:tab pos="900430" algn="l"/>
              </a:tabLst>
            </a:pPr>
            <a:r>
              <a:rPr lang="en-US" sz="3735" dirty="0">
                <a:effectLst/>
                <a:latin typeface="Times New Roman" panose="02020603050405020304" pitchFamily="18" charset="0"/>
                <a:ea typeface="Times New Roman" panose="02020603050405020304" pitchFamily="18" charset="0"/>
              </a:rPr>
              <a:t>+ Ở </a:t>
            </a:r>
            <a:r>
              <a:rPr lang="en-US" sz="3735" dirty="0" err="1">
                <a:effectLst/>
                <a:latin typeface="Times New Roman" panose="02020603050405020304" pitchFamily="18" charset="0"/>
                <a:ea typeface="Times New Roman" panose="02020603050405020304" pitchFamily="18" charset="0"/>
              </a:rPr>
              <a:t>động</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vật</a:t>
            </a:r>
            <a:r>
              <a:rPr lang="en-US" sz="3735" dirty="0">
                <a:effectLst/>
                <a:latin typeface="Times New Roman" panose="02020603050405020304" pitchFamily="18" charset="0"/>
                <a:ea typeface="Times New Roman" panose="02020603050405020304" pitchFamily="18" charset="0"/>
              </a:rPr>
              <a:t>: </a:t>
            </a:r>
            <a:r>
              <a:rPr lang="en-US" sz="3735" dirty="0" err="1">
                <a:latin typeface="Times New Roman" panose="02020603050405020304" pitchFamily="18" charset="0"/>
                <a:ea typeface="Times New Roman" panose="02020603050405020304" pitchFamily="18" charset="0"/>
              </a:rPr>
              <a:t>C</a:t>
            </a:r>
            <a:r>
              <a:rPr lang="en-US" sz="3735" dirty="0" err="1">
                <a:effectLst/>
                <a:latin typeface="Times New Roman" panose="02020603050405020304" pitchFamily="18" charset="0"/>
                <a:ea typeface="Times New Roman" panose="02020603050405020304" pitchFamily="18" charset="0"/>
              </a:rPr>
              <a:t>hó</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sủa</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khi</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gặp</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người</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lạ</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chó</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vẫy</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đuôi</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khi</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gặp</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người</a:t>
            </a:r>
            <a:r>
              <a:rPr lang="en-US" sz="3735" dirty="0">
                <a:effectLst/>
                <a:latin typeface="Times New Roman" panose="02020603050405020304" pitchFamily="18" charset="0"/>
                <a:ea typeface="Times New Roman" panose="02020603050405020304" pitchFamily="18" charset="0"/>
              </a:rPr>
              <a:t> </a:t>
            </a:r>
            <a:r>
              <a:rPr lang="en-US" sz="3735" dirty="0" err="1">
                <a:effectLst/>
                <a:latin typeface="Times New Roman" panose="02020603050405020304" pitchFamily="18" charset="0"/>
                <a:ea typeface="Times New Roman" panose="02020603050405020304" pitchFamily="18" charset="0"/>
              </a:rPr>
              <a:t>quen</a:t>
            </a:r>
            <a:r>
              <a:rPr lang="en-US" sz="3735" dirty="0">
                <a:effectLst/>
                <a:latin typeface="Times New Roman" panose="02020603050405020304" pitchFamily="18" charset="0"/>
                <a:ea typeface="Times New Roman" panose="02020603050405020304" pitchFamily="18" charset="0"/>
              </a:rPr>
              <a:t>. </a:t>
            </a:r>
          </a:p>
        </p:txBody>
      </p:sp>
      <p:sp>
        <p:nvSpPr>
          <p:cNvPr id="8" name="TextBox 7" descr="OPL20U25GSXzBJYl68kk8uQGfFKzs7yb1M4KJWUiLk6ZEvGF+qCIPSnY57AbBFCvTW21.22.41+K4lPs7H94VUqPe2XwIsfPRnrXQE//QTEXxb8/8N4CNc6FpgZahzpTjFhMzSA7T/nHJa11DE8Ng2TP3iAmRczFlmslSuUNOgUeb6yRvs0="/>
          <p:cNvSpPr txBox="1"/>
          <p:nvPr/>
        </p:nvSpPr>
        <p:spPr>
          <a:xfrm>
            <a:off x="203200" y="85725"/>
            <a:ext cx="11757025" cy="5835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32. CẢM ỨNG Ở SINH VẬT</a:t>
            </a:r>
          </a:p>
        </p:txBody>
      </p:sp>
      <p:pic>
        <p:nvPicPr>
          <p:cNvPr id="9" name="Picture 8" descr="OPL20U25GSXzBJYl68kk8uQGfFKzs7yb1M4KJWUiLk6ZEvGF+qCIPSnY57AbBFCvTW21.22.41+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13000"/>
            <a:ext cx="1016000" cy="133310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OPL20U25GSXzBJYl68kk8uQGfFKzs7yb1M4KJWUiLk6ZEvGF+qCIPSnY57AbBFCvTW21.22.41+K4lPs7H94VUqPe2XwIsfPRnrXQE//QTEXxb8/8N4CNc6FpgZahzpTjFhMzSA7T/nHJa11DE8Ng2TP3iAmRczFlmslSuUNOgUeb6yRvs0="/>
          <p:cNvPicPr>
            <a:picLocks noChangeAspect="1"/>
          </p:cNvPicPr>
          <p:nvPr/>
        </p:nvPicPr>
        <p:blipFill>
          <a:blip r:embed="rId4"/>
          <a:stretch>
            <a:fillRect/>
          </a:stretch>
        </p:blipFill>
        <p:spPr>
          <a:xfrm>
            <a:off x="101600" y="889000"/>
            <a:ext cx="11887197" cy="5384800"/>
          </a:xfrm>
          <a:prstGeom prst="rect">
            <a:avLst/>
          </a:prstGeom>
        </p:spPr>
      </p:pic>
      <p:sp>
        <p:nvSpPr>
          <p:cNvPr id="4" name="TextBox 3" descr="OPL20U25GSXzBJYl68kk8uQGfFKzs7yb1M4KJWUiLk6ZEvGF+qCIPSnY57AbBFCvTW21.22.41+K4lPs7H94VUqPe2XwIsfPRnrXQE//QTEXxb8/8N4CNc6FpgZahzpTjFhMzSA7T/nHJa11DE8Ng2TP3iAmRczFlmslSuUNOgUeb6yRvs0="/>
          <p:cNvSpPr txBox="1"/>
          <p:nvPr/>
        </p:nvSpPr>
        <p:spPr>
          <a:xfrm>
            <a:off x="1930404" y="6149738"/>
            <a:ext cx="10261599" cy="58356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32.1.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ứng</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5" name="TextBox 4" descr="OPL20U25GSXzBJYl68kk8uQGfFKzs7yb1M4KJWUiLk6ZEvGF+qCIPSnY57AbBFCvTW21.22.41+K4lPs7H94VUqPe2XwIsfPRnrXQE//QTEXxb8/8N4CNc6FpgZahzpTjFhMzSA7T/nHJa11DE8Ng2TP3iAmRczFlmslSuUNOgUeb6yRvs0="/>
          <p:cNvSpPr txBox="1"/>
          <p:nvPr/>
        </p:nvSpPr>
        <p:spPr>
          <a:xfrm>
            <a:off x="275590" y="76200"/>
            <a:ext cx="11539220" cy="977265"/>
          </a:xfrm>
          <a:prstGeom prst="rect">
            <a:avLst/>
          </a:prstGeom>
          <a:noFill/>
        </p:spPr>
        <p:txBody>
          <a:bodyPr wrap="square" rtlCol="0">
            <a:spAutoFit/>
          </a:bodyPr>
          <a:lstStyle/>
          <a:p>
            <a:pPr algn="ctr">
              <a:lnSpc>
                <a:spcPct val="90000"/>
              </a:lnSpc>
            </a:pP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ứng</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 b, c, 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Table 1" descr="OPL20U25GSXzBJYl68kk8uQGfFKzs7yb1M4KJWUiLk6ZEvGF+qCIPSnY57AbBFCvTW21.22.41+K4lPs7H94VUqPe2XwIsfPRnrXQE//QTEXxb8/8N4CNc6FpgZahzpTjFhMzSA7T/nHJa11DE8Ng2TP3iAmRczFlmslSuUNOgUeb6yRvs0="/>
          <p:cNvGraphicFramePr>
            <a:graphicFrameLocks noGrp="1"/>
          </p:cNvGraphicFramePr>
          <p:nvPr/>
        </p:nvGraphicFramePr>
        <p:xfrm>
          <a:off x="406400" y="990600"/>
          <a:ext cx="11429365" cy="5100320"/>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20000"/>
                    </a:ext>
                  </a:extLst>
                </a:gridCol>
                <a:gridCol w="2816860">
                  <a:extLst>
                    <a:ext uri="{9D8B030D-6E8A-4147-A177-3AD203B41FA5}">
                      <a16:colId xmlns:a16="http://schemas.microsoft.com/office/drawing/2014/main" val="20001"/>
                    </a:ext>
                  </a:extLst>
                </a:gridCol>
                <a:gridCol w="7393305">
                  <a:extLst>
                    <a:ext uri="{9D8B030D-6E8A-4147-A177-3AD203B41FA5}">
                      <a16:colId xmlns:a16="http://schemas.microsoft.com/office/drawing/2014/main" val="20002"/>
                    </a:ext>
                  </a:extLst>
                </a:gridCol>
              </a:tblGrid>
              <a:tr h="1146810">
                <a:tc>
                  <a:txBody>
                    <a:bodyPr/>
                    <a:lstStyle/>
                    <a:p>
                      <a:pPr algn="ctr">
                        <a:spcBef>
                          <a:spcPts val="300"/>
                        </a:spcBef>
                        <a:spcAft>
                          <a:spcPts val="300"/>
                        </a:spcAft>
                      </a:pPr>
                      <a:r>
                        <a:rPr lang="en-US" sz="3735" b="1" dirty="0" err="1">
                          <a:effectLst/>
                          <a:latin typeface="Times New Roman" panose="02020603050405020304" pitchFamily="18" charset="0"/>
                          <a:cs typeface="Times New Roman" panose="02020603050405020304" pitchFamily="18" charset="0"/>
                        </a:rPr>
                        <a:t>Hình</a:t>
                      </a:r>
                      <a:endParaRPr lang="en-US" sz="373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pPr>
                      <a:r>
                        <a:rPr lang="en-US" sz="3735" b="1" dirty="0" err="1">
                          <a:effectLst/>
                          <a:latin typeface="Times New Roman" panose="02020603050405020304" pitchFamily="18" charset="0"/>
                          <a:cs typeface="Times New Roman" panose="02020603050405020304" pitchFamily="18" charset="0"/>
                        </a:rPr>
                        <a:t>Kích</a:t>
                      </a:r>
                      <a:r>
                        <a:rPr lang="en-US" sz="3735" b="1" dirty="0">
                          <a:effectLst/>
                          <a:latin typeface="Times New Roman" panose="02020603050405020304" pitchFamily="18" charset="0"/>
                          <a:cs typeface="Times New Roman" panose="02020603050405020304" pitchFamily="18" charset="0"/>
                        </a:rPr>
                        <a:t> </a:t>
                      </a:r>
                      <a:r>
                        <a:rPr lang="en-US" sz="3735" b="1" dirty="0" err="1">
                          <a:effectLst/>
                          <a:latin typeface="Times New Roman" panose="02020603050405020304" pitchFamily="18" charset="0"/>
                          <a:cs typeface="Times New Roman" panose="02020603050405020304" pitchFamily="18" charset="0"/>
                        </a:rPr>
                        <a:t>thích</a:t>
                      </a:r>
                      <a:endParaRPr lang="en-US" sz="373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pPr>
                      <a:r>
                        <a:rPr lang="en-US" sz="3735" b="1" dirty="0" err="1">
                          <a:effectLst/>
                          <a:latin typeface="Times New Roman" panose="02020603050405020304" pitchFamily="18" charset="0"/>
                          <a:cs typeface="Times New Roman" panose="02020603050405020304" pitchFamily="18" charset="0"/>
                        </a:rPr>
                        <a:t>Phản</a:t>
                      </a:r>
                      <a:r>
                        <a:rPr lang="en-US" sz="3735" b="1" dirty="0">
                          <a:effectLst/>
                          <a:latin typeface="Times New Roman" panose="02020603050405020304" pitchFamily="18" charset="0"/>
                          <a:cs typeface="Times New Roman" panose="02020603050405020304" pitchFamily="18" charset="0"/>
                        </a:rPr>
                        <a:t> </a:t>
                      </a:r>
                      <a:r>
                        <a:rPr lang="en-US" sz="3735" b="1" dirty="0" err="1">
                          <a:effectLst/>
                          <a:latin typeface="Times New Roman" panose="02020603050405020304" pitchFamily="18" charset="0"/>
                          <a:cs typeface="Times New Roman" panose="02020603050405020304" pitchFamily="18" charset="0"/>
                        </a:rPr>
                        <a:t>ứng</a:t>
                      </a:r>
                      <a:endParaRPr lang="en-US" sz="373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0"/>
                  </a:ext>
                </a:extLst>
              </a:tr>
              <a:tr h="790575">
                <a:tc>
                  <a:txBody>
                    <a:bodyPr/>
                    <a:lstStyle/>
                    <a:p>
                      <a:pPr algn="ctr">
                        <a:spcBef>
                          <a:spcPts val="300"/>
                        </a:spcBef>
                        <a:spcAft>
                          <a:spcPts val="300"/>
                        </a:spcAft>
                      </a:pPr>
                      <a:r>
                        <a:rPr lang="en-US" sz="3735" dirty="0">
                          <a:effectLst/>
                          <a:latin typeface="Times New Roman" panose="02020603050405020304" pitchFamily="18" charset="0"/>
                          <a:cs typeface="Times New Roman" panose="02020603050405020304" pitchFamily="18" charset="0"/>
                        </a:rPr>
                        <a:t>a</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Ánh</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sáng</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Ngọn</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cây</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hướng</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về</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phía</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có</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ánh</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sáng</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1"/>
                  </a:ext>
                </a:extLst>
              </a:tr>
              <a:tr h="809625">
                <a:tc>
                  <a:txBody>
                    <a:bodyPr/>
                    <a:lstStyle/>
                    <a:p>
                      <a:pPr algn="ctr">
                        <a:spcBef>
                          <a:spcPts val="300"/>
                        </a:spcBef>
                        <a:spcAft>
                          <a:spcPts val="300"/>
                        </a:spcAft>
                      </a:pPr>
                      <a:r>
                        <a:rPr lang="en-US" sz="3735" dirty="0">
                          <a:effectLst/>
                          <a:latin typeface="Times New Roman" panose="02020603050405020304" pitchFamily="18" charset="0"/>
                          <a:cs typeface="Times New Roman" panose="02020603050405020304" pitchFamily="18" charset="0"/>
                        </a:rPr>
                        <a:t>b</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Nước</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Rễ</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cây</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hướng</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về</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phía</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nguồn</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nước</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2"/>
                  </a:ext>
                </a:extLst>
              </a:tr>
              <a:tr h="1122045">
                <a:tc>
                  <a:txBody>
                    <a:bodyPr/>
                    <a:lstStyle/>
                    <a:p>
                      <a:pPr algn="ctr">
                        <a:spcBef>
                          <a:spcPts val="300"/>
                        </a:spcBef>
                        <a:spcAft>
                          <a:spcPts val="300"/>
                        </a:spcAft>
                      </a:pPr>
                      <a:r>
                        <a:rPr lang="en-US" sz="3735" dirty="0">
                          <a:effectLst/>
                          <a:latin typeface="Times New Roman" panose="02020603050405020304" pitchFamily="18" charset="0"/>
                          <a:cs typeface="Times New Roman" panose="02020603050405020304" pitchFamily="18" charset="0"/>
                        </a:rPr>
                        <a:t>c</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Nhiệt</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độ</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thấp</a:t>
                      </a:r>
                      <a:r>
                        <a:rPr lang="en-US" sz="3735" dirty="0">
                          <a:effectLst/>
                          <a:latin typeface="Times New Roman" panose="02020603050405020304" pitchFamily="18" charset="0"/>
                          <a:cs typeface="Times New Roman" panose="02020603050405020304" pitchFamily="18" charset="0"/>
                        </a:rPr>
                        <a:t>/</a:t>
                      </a:r>
                      <a:r>
                        <a:rPr lang="en-US" sz="3735" dirty="0" err="1">
                          <a:effectLst/>
                          <a:latin typeface="Times New Roman" panose="02020603050405020304" pitchFamily="18" charset="0"/>
                          <a:cs typeface="Times New Roman" panose="02020603050405020304" pitchFamily="18" charset="0"/>
                        </a:rPr>
                        <a:t>cao</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a:effectLst/>
                          <a:latin typeface="Times New Roman" panose="02020603050405020304" pitchFamily="18" charset="0"/>
                          <a:cs typeface="Times New Roman" panose="02020603050405020304" pitchFamily="18" charset="0"/>
                        </a:rPr>
                        <a:t>Run </a:t>
                      </a:r>
                      <a:r>
                        <a:rPr lang="en-US" sz="3735" dirty="0" err="1">
                          <a:effectLst/>
                          <a:latin typeface="Times New Roman" panose="02020603050405020304" pitchFamily="18" charset="0"/>
                          <a:cs typeface="Times New Roman" panose="02020603050405020304" pitchFamily="18" charset="0"/>
                        </a:rPr>
                        <a:t>rẩy</a:t>
                      </a:r>
                      <a:r>
                        <a:rPr lang="en-US" sz="3735" dirty="0">
                          <a:effectLst/>
                          <a:latin typeface="Times New Roman" panose="02020603050405020304" pitchFamily="18" charset="0"/>
                          <a:cs typeface="Times New Roman" panose="02020603050405020304" pitchFamily="18" charset="0"/>
                        </a:rPr>
                        <a:t>/</a:t>
                      </a:r>
                      <a:r>
                        <a:rPr lang="en-US" sz="3735" dirty="0" err="1">
                          <a:effectLst/>
                          <a:latin typeface="Times New Roman" panose="02020603050405020304" pitchFamily="18" charset="0"/>
                          <a:cs typeface="Times New Roman" panose="02020603050405020304" pitchFamily="18" charset="0"/>
                        </a:rPr>
                        <a:t>toát</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mồ</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hôi</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3"/>
                  </a:ext>
                </a:extLst>
              </a:tr>
              <a:tr h="591820">
                <a:tc>
                  <a:txBody>
                    <a:bodyPr/>
                    <a:lstStyle/>
                    <a:p>
                      <a:pPr algn="ctr">
                        <a:spcBef>
                          <a:spcPts val="300"/>
                        </a:spcBef>
                        <a:spcAft>
                          <a:spcPts val="300"/>
                        </a:spcAft>
                      </a:pPr>
                      <a:r>
                        <a:rPr lang="en-US" sz="3735" dirty="0">
                          <a:effectLst/>
                          <a:latin typeface="Times New Roman" panose="02020603050405020304" pitchFamily="18" charset="0"/>
                          <a:cs typeface="Times New Roman" panose="02020603050405020304" pitchFamily="18" charset="0"/>
                        </a:rPr>
                        <a:t>d</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Tiếng</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gà</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mẹ</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Gà</a:t>
                      </a:r>
                      <a:r>
                        <a:rPr lang="en-US" sz="3735" dirty="0">
                          <a:effectLst/>
                          <a:latin typeface="Times New Roman" panose="02020603050405020304" pitchFamily="18" charset="0"/>
                          <a:cs typeface="Times New Roman" panose="02020603050405020304" pitchFamily="18" charset="0"/>
                        </a:rPr>
                        <a:t> con </a:t>
                      </a:r>
                      <a:r>
                        <a:rPr lang="en-US" sz="3735" dirty="0" err="1">
                          <a:effectLst/>
                          <a:latin typeface="Times New Roman" panose="02020603050405020304" pitchFamily="18" charset="0"/>
                          <a:cs typeface="Times New Roman" panose="02020603050405020304" pitchFamily="18" charset="0"/>
                        </a:rPr>
                        <a:t>chạy</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đến</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nơi</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có</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gà</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mẹ</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4"/>
                  </a:ext>
                </a:extLst>
              </a:tr>
              <a:tr h="622300">
                <a:tc>
                  <a:txBody>
                    <a:bodyPr/>
                    <a:lstStyle/>
                    <a:p>
                      <a:pPr algn="ctr">
                        <a:spcBef>
                          <a:spcPts val="300"/>
                        </a:spcBef>
                        <a:spcAft>
                          <a:spcPts val="300"/>
                        </a:spcAft>
                      </a:pPr>
                      <a:r>
                        <a:rPr lang="en-US" sz="3735" dirty="0">
                          <a:effectLst/>
                          <a:latin typeface="Times New Roman" panose="02020603050405020304" pitchFamily="18" charset="0"/>
                          <a:cs typeface="Times New Roman" panose="02020603050405020304" pitchFamily="18" charset="0"/>
                        </a:rPr>
                        <a:t>e</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Giá</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thể</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r>
                        <a:rPr lang="en-US" sz="3735" dirty="0" err="1">
                          <a:effectLst/>
                          <a:latin typeface="Times New Roman" panose="02020603050405020304" pitchFamily="18" charset="0"/>
                          <a:cs typeface="Times New Roman" panose="02020603050405020304" pitchFamily="18" charset="0"/>
                        </a:rPr>
                        <a:t>Cây</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bám</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vào</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giá</a:t>
                      </a:r>
                      <a:r>
                        <a:rPr lang="en-US" sz="3735" dirty="0">
                          <a:effectLst/>
                          <a:latin typeface="Times New Roman" panose="02020603050405020304" pitchFamily="18" charset="0"/>
                          <a:cs typeface="Times New Roman" panose="02020603050405020304" pitchFamily="18" charset="0"/>
                        </a:rPr>
                        <a:t> </a:t>
                      </a:r>
                      <a:r>
                        <a:rPr lang="en-US" sz="3735" dirty="0" err="1">
                          <a:effectLst/>
                          <a:latin typeface="Times New Roman" panose="02020603050405020304" pitchFamily="18" charset="0"/>
                          <a:cs typeface="Times New Roman" panose="02020603050405020304" pitchFamily="18" charset="0"/>
                        </a:rPr>
                        <a:t>thể</a:t>
                      </a:r>
                      <a:endParaRPr lang="en-US" sz="373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5"/>
                  </a:ext>
                </a:extLst>
              </a:tr>
            </a:tbl>
          </a:graphicData>
        </a:graphic>
      </p:graphicFrame>
      <p:sp>
        <p:nvSpPr>
          <p:cNvPr id="4" name="TextBox 3" descr="OPL20U25GSXzBJYl68kk8uQGfFKzs7yb1M4KJWUiLk6ZEvGF+qCIPSnY57AbBFCvTW21.22.41+K4lPs7H94VUqPe2XwIsfPRnrXQE//QTEXxb8/8N4CNc6FpgZahzpTjFhMzSA7T/nHJa11DE8Ng2TP3iAmRczFlmslSuUNOgUeb6yRvs0="/>
          <p:cNvSpPr txBox="1"/>
          <p:nvPr/>
        </p:nvSpPr>
        <p:spPr>
          <a:xfrm>
            <a:off x="295835" y="381000"/>
            <a:ext cx="7213600" cy="666115"/>
          </a:xfrm>
          <a:prstGeom prst="rect">
            <a:avLst/>
          </a:prstGeom>
          <a:noFill/>
        </p:spPr>
        <p:txBody>
          <a:bodyPr wrap="square" rtlCol="0">
            <a:spAutoFit/>
          </a:bodyPr>
          <a:lstStyle/>
          <a:p>
            <a:r>
              <a:rPr lang="en-US" sz="3735" dirty="0">
                <a:latin typeface="Times New Roman" panose="02020603050405020304" pitchFamily="18" charset="0"/>
                <a:cs typeface="Times New Roman" panose="02020603050405020304" pitchFamily="18" charset="0"/>
              </a:rPr>
              <a:t>1. </a:t>
            </a:r>
            <a:r>
              <a:rPr lang="en-US" sz="3735" dirty="0" err="1">
                <a:latin typeface="Times New Roman" panose="02020603050405020304" pitchFamily="18" charset="0"/>
                <a:cs typeface="Times New Roman" panose="02020603050405020304" pitchFamily="18" charset="0"/>
              </a:rPr>
              <a:t>Đáp</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án</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Hình </a:t>
            </a:r>
            <a:r>
              <a:rPr lang="en-US" sz="3735" dirty="0">
                <a:latin typeface="Times New Roman" panose="02020603050405020304" pitchFamily="18" charset="0"/>
                <a:cs typeface="Times New Roman" panose="02020603050405020304" pitchFamily="18" charset="0"/>
              </a:rPr>
              <a:t>32.1</a:t>
            </a:r>
            <a:r>
              <a:rPr lang="en-US" sz="2400" dirty="0"/>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4" name="Table 3" descr="OPL20U25GSXzBJYl68kk8uQGfFKzs7yb1M4KJWUiLk6ZEvGF+qCIPSnY57AbBFCvTW21.22.41+K4lPs7H94VUqPe2XwIsfPRnrXQE//QTEXxb8/8N4CNc6FpgZahzpTjFhMzSA7T/nHJa11DE8Ng2TP3iAmRczFlmslSuUNOgUeb6yRvs0="/>
          <p:cNvGraphicFramePr>
            <a:graphicFrameLocks noGrp="1"/>
          </p:cNvGraphicFramePr>
          <p:nvPr/>
        </p:nvGraphicFramePr>
        <p:xfrm>
          <a:off x="304803" y="949960"/>
          <a:ext cx="11429365" cy="5486400"/>
        </p:xfrm>
        <a:graphic>
          <a:graphicData uri="http://schemas.openxmlformats.org/drawingml/2006/table">
            <a:tbl>
              <a:tblPr firstRow="1" firstCol="1" bandRow="1">
                <a:tableStyleId>{5940675A-B579-460E-94D1-54222C63F5DA}</a:tableStyleId>
              </a:tblPr>
              <a:tblGrid>
                <a:gridCol w="4919980">
                  <a:extLst>
                    <a:ext uri="{9D8B030D-6E8A-4147-A177-3AD203B41FA5}">
                      <a16:colId xmlns:a16="http://schemas.microsoft.com/office/drawing/2014/main" val="20000"/>
                    </a:ext>
                  </a:extLst>
                </a:gridCol>
                <a:gridCol w="1936115">
                  <a:extLst>
                    <a:ext uri="{9D8B030D-6E8A-4147-A177-3AD203B41FA5}">
                      <a16:colId xmlns:a16="http://schemas.microsoft.com/office/drawing/2014/main" val="20001"/>
                    </a:ext>
                  </a:extLst>
                </a:gridCol>
                <a:gridCol w="4573270">
                  <a:extLst>
                    <a:ext uri="{9D8B030D-6E8A-4147-A177-3AD203B41FA5}">
                      <a16:colId xmlns:a16="http://schemas.microsoft.com/office/drawing/2014/main" val="20002"/>
                    </a:ext>
                  </a:extLst>
                </a:gridCol>
              </a:tblGrid>
              <a:tr h="1371600">
                <a:tc>
                  <a:txBody>
                    <a:bodyPr/>
                    <a:lstStyle/>
                    <a:p>
                      <a:pPr algn="ctr">
                        <a:spcBef>
                          <a:spcPts val="300"/>
                        </a:spcBef>
                        <a:spcAft>
                          <a:spcPts val="300"/>
                        </a:spcAft>
                        <a:tabLst>
                          <a:tab pos="900430" algn="l"/>
                        </a:tabLst>
                      </a:pPr>
                      <a:r>
                        <a:rPr lang="en-US" sz="3200" b="1" dirty="0" err="1">
                          <a:effectLst/>
                          <a:latin typeface="Times New Roman" panose="02020603050405020304" pitchFamily="18" charset="0"/>
                          <a:cs typeface="Times New Roman" panose="02020603050405020304" pitchFamily="18" charset="0"/>
                        </a:rPr>
                        <a:t>Ví</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dụ</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tabLst>
                          <a:tab pos="900430" algn="l"/>
                        </a:tabLst>
                      </a:pPr>
                      <a:r>
                        <a:rPr lang="en-US" sz="3200" b="1" dirty="0" err="1">
                          <a:effectLst/>
                          <a:latin typeface="Times New Roman" panose="02020603050405020304" pitchFamily="18" charset="0"/>
                          <a:cs typeface="Times New Roman" panose="02020603050405020304" pitchFamily="18" charset="0"/>
                        </a:rPr>
                        <a:t>Tác</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nhân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kích</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thích</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tabLst>
                          <a:tab pos="900430" algn="l"/>
                        </a:tabLst>
                      </a:pPr>
                      <a:r>
                        <a:rPr lang="en-US" sz="3200" b="1" dirty="0" err="1">
                          <a:effectLst/>
                          <a:latin typeface="Times New Roman" panose="02020603050405020304" pitchFamily="18" charset="0"/>
                          <a:cs typeface="Times New Roman" panose="02020603050405020304" pitchFamily="18" charset="0"/>
                        </a:rPr>
                        <a:t>Phản</a:t>
                      </a:r>
                      <a:r>
                        <a:rPr lang="en-US" sz="3200" b="1" dirty="0">
                          <a:effectLst/>
                          <a:latin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cs typeface="Times New Roman" panose="02020603050405020304" pitchFamily="18" charset="0"/>
                        </a:rPr>
                        <a:t>ứng</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0"/>
                  </a:ext>
                </a:extLst>
              </a:tr>
              <a:tr h="1028700">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bám</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vào</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Trụ</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bám</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trầu</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không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quấn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quanh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cây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cau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1"/>
                  </a:ext>
                </a:extLst>
              </a:tr>
              <a:tr h="1028700">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Hoa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hướng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dương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hướng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về</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phía</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nguồn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Ánh</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sáng</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a:effectLst/>
                          <a:latin typeface="Times New Roman" panose="02020603050405020304" pitchFamily="18" charset="0"/>
                          <a:cs typeface="Times New Roman" panose="02020603050405020304" pitchFamily="18" charset="0"/>
                        </a:rPr>
                        <a:t>Vươn về phía ánh sáng</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2"/>
                  </a:ext>
                </a:extLst>
              </a:tr>
              <a:tr h="1028700">
                <a:tc>
                  <a:txBody>
                    <a:bodyPr/>
                    <a:lstStyle/>
                    <a:p>
                      <a:pPr algn="just">
                        <a:spcBef>
                          <a:spcPts val="300"/>
                        </a:spcBef>
                        <a:spcAft>
                          <a:spcPts val="300"/>
                        </a:spcAft>
                        <a:tabLst>
                          <a:tab pos="900430" algn="l"/>
                        </a:tabLst>
                      </a:pPr>
                      <a:r>
                        <a:rPr lang="en-US" sz="3200">
                          <a:effectLst/>
                          <a:latin typeface="Times New Roman" panose="02020603050405020304" pitchFamily="18" charset="0"/>
                          <a:cs typeface="Times New Roman" panose="02020603050405020304" pitchFamily="18" charset="0"/>
                        </a:rPr>
                        <a:t>Những con vịt bỏ chạy khi bị người xua đuổi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a:effectLst/>
                          <a:latin typeface="Times New Roman" panose="02020603050405020304" pitchFamily="18" charset="0"/>
                          <a:cs typeface="Times New Roman" panose="02020603050405020304" pitchFamily="18" charset="0"/>
                        </a:rPr>
                        <a:t>Con người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Vịt</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bỏ</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chạy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3"/>
                  </a:ext>
                </a:extLst>
              </a:tr>
              <a:tr h="1028700">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Gà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chạy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nghe</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tiếng</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chân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người</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quen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a:effectLst/>
                          <a:latin typeface="Times New Roman" panose="02020603050405020304" pitchFamily="18" charset="0"/>
                          <a:cs typeface="Times New Roman" panose="02020603050405020304" pitchFamily="18" charset="0"/>
                        </a:rPr>
                        <a:t>Âm thanh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tabLst>
                          <a:tab pos="900430" algn="l"/>
                        </a:tabLst>
                      </a:pPr>
                      <a:r>
                        <a:rPr lang="en-US" sz="3200" dirty="0" err="1">
                          <a:effectLst/>
                          <a:latin typeface="Times New Roman" panose="02020603050405020304" pitchFamily="18" charset="0"/>
                          <a:cs typeface="Times New Roman" panose="02020603050405020304" pitchFamily="18" charset="0"/>
                        </a:rPr>
                        <a:t>Gà</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chạy</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đến</a:t>
                      </a: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ăn</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4"/>
                  </a:ext>
                </a:extLst>
              </a:tr>
            </a:tbl>
          </a:graphicData>
        </a:graphic>
      </p:graphicFrame>
      <p:sp>
        <p:nvSpPr>
          <p:cNvPr id="5" name="TextBox 4" descr="OPL20U25GSXzBJYl68kk8uQGfFKzs7yb1M4KJWUiLk6ZEvGF+qCIPSnY57AbBFCvTW21.22.41+K4lPs7H94VUqPe2XwIsfPRnrXQE//QTEXxb8/8N4CNc6FpgZahzpTjFhMzSA7T/nHJa11DE8Ng2TP3iAmRczFlmslSuUNOgUeb6yRvs0="/>
          <p:cNvSpPr txBox="1"/>
          <p:nvPr/>
        </p:nvSpPr>
        <p:spPr>
          <a:xfrm>
            <a:off x="406400" y="86360"/>
            <a:ext cx="10769600" cy="666115"/>
          </a:xfrm>
          <a:prstGeom prst="rect">
            <a:avLst/>
          </a:prstGeom>
          <a:noFill/>
        </p:spPr>
        <p:txBody>
          <a:bodyPr wrap="square" rtlCol="0">
            <a:spAutoFit/>
          </a:bodyPr>
          <a:lstStyle/>
          <a:p>
            <a:r>
              <a:rPr lang="en-US" sz="3735" dirty="0">
                <a:latin typeface="Times New Roman" panose="02020603050405020304" pitchFamily="18" charset="0"/>
                <a:cs typeface="Times New Roman" panose="02020603050405020304" pitchFamily="18" charset="0"/>
              </a:rPr>
              <a:t>2. </a:t>
            </a:r>
            <a:r>
              <a:rPr lang="en-US" sz="3735" dirty="0" err="1">
                <a:latin typeface="Times New Roman" panose="02020603050405020304" pitchFamily="18" charset="0"/>
                <a:cs typeface="Times New Roman" panose="02020603050405020304" pitchFamily="18" charset="0"/>
              </a:rPr>
              <a:t>Ví</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dụ</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hiện</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tượng</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cảm</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ứng</a:t>
            </a:r>
            <a:r>
              <a:rPr lang="en-US" sz="3735" dirty="0">
                <a:latin typeface="Times New Roman" panose="02020603050405020304" pitchFamily="18" charset="0"/>
                <a:cs typeface="Times New Roman" panose="02020603050405020304" pitchFamily="18" charset="0"/>
              </a:rPr>
              <a:t> ở </a:t>
            </a:r>
            <a:r>
              <a:rPr lang="en-US" sz="3735" dirty="0" err="1">
                <a:latin typeface="Times New Roman" panose="02020603050405020304" pitchFamily="18" charset="0"/>
                <a:cs typeface="Times New Roman" panose="02020603050405020304" pitchFamily="18" charset="0"/>
              </a:rPr>
              <a:t>thực</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vật</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và</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động</a:t>
            </a:r>
            <a:r>
              <a:rPr lang="en-US" sz="3735" dirty="0">
                <a:latin typeface="Times New Roman" panose="02020603050405020304" pitchFamily="18" charset="0"/>
                <a:cs typeface="Times New Roman" panose="02020603050405020304" pitchFamily="18" charset="0"/>
              </a:rPr>
              <a:t> </a:t>
            </a:r>
            <a:r>
              <a:rPr lang="en-US" sz="3735" dirty="0" err="1">
                <a:latin typeface="Times New Roman" panose="02020603050405020304" pitchFamily="18" charset="0"/>
                <a:cs typeface="Times New Roman" panose="02020603050405020304" pitchFamily="18" charset="0"/>
              </a:rPr>
              <a:t>vật</a:t>
            </a:r>
            <a:r>
              <a:rPr lang="en-US" sz="3735"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hought Bubble: Cloud 3" descr="OPL20U25GSXzBJYl68kk8uQGfFKzs7yb1M4KJWUiLk6ZEvGF+qCIPSnY57AbBFCvTW21.22.41+K4lPs7H94VUqPe2XwIsfPRnrXQE//QTEXxb8/8N4CNc6FpgZahzpTjFhMzSA7T/nHJa11DE8Ng2TP3iAmRczFlmslSuUNOgUeb6yRvs0="/>
          <p:cNvSpPr/>
          <p:nvPr/>
        </p:nvSpPr>
        <p:spPr>
          <a:xfrm>
            <a:off x="1727200" y="2980690"/>
            <a:ext cx="8737600" cy="32512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n-US" sz="4800" b="1" dirty="0" err="1">
                <a:solidFill>
                  <a:schemeClr val="tx1"/>
                </a:solidFill>
                <a:latin typeface="Times New Roman" panose="02020603050405020304" pitchFamily="18" charset="0"/>
                <a:cs typeface="Times New Roman" panose="02020603050405020304" pitchFamily="18" charset="0"/>
              </a:rPr>
              <a:t>Cảm</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ứng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có</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trò</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gì</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đối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với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sinh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vật</a:t>
            </a:r>
            <a:r>
              <a:rPr lang="en-US" sz="4800" b="1" dirty="0">
                <a:solidFill>
                  <a:schemeClr val="tx1"/>
                </a:solidFill>
                <a:latin typeface="Times New Roman" panose="02020603050405020304" pitchFamily="18" charset="0"/>
                <a:cs typeface="Times New Roman" panose="02020603050405020304" pitchFamily="18" charset="0"/>
              </a:rPr>
              <a:t>?</a:t>
            </a:r>
          </a:p>
        </p:txBody>
      </p:sp>
      <p:sp>
        <p:nvSpPr>
          <p:cNvPr id="3" name="TextBox 2" descr="OPL20U25GSXzBJYl68kk8uQGfFKzs7yb1M4KJWUiLk6ZEvGF+qCIPSnY57AbBFCvTW21.22.41+K4lPs7H94VUqPe2XwIsfPRnrXQE//QTEXxb8/8N4CNc6FpgZahzpTjFhMzSA7T/nHJa11DE8Ng2TP3iAmRczFlmslSuUNOgUeb6yRvs0="/>
          <p:cNvSpPr txBox="1"/>
          <p:nvPr/>
        </p:nvSpPr>
        <p:spPr>
          <a:xfrm>
            <a:off x="355600" y="279401"/>
            <a:ext cx="11074400" cy="748030"/>
          </a:xfrm>
          <a:prstGeom prst="rect">
            <a:avLst/>
          </a:prstGeom>
          <a:noFill/>
        </p:spPr>
        <p:txBody>
          <a:bodyPr wrap="square" rtlCol="0">
            <a:spAutoFit/>
          </a:bodyPr>
          <a:lstStyle/>
          <a:p>
            <a:r>
              <a:rPr lang="en-US" sz="4265" b="1">
                <a:solidFill>
                  <a:srgbClr val="0000FF"/>
                </a:solidFill>
                <a:latin typeface="Times New Roman" panose="02020603050405020304" pitchFamily="18" charset="0"/>
                <a:cs typeface="Times New Roman" panose="02020603050405020304" pitchFamily="18" charset="0"/>
              </a:rPr>
              <a:t>2. Vai trò của cảm ứng ở sinh vật</a:t>
            </a:r>
          </a:p>
        </p:txBody>
      </p:sp>
      <p:sp>
        <p:nvSpPr>
          <p:cNvPr id="5" name="TextBox 4" descr="OPL20U25GSXzBJYl68kk8uQGfFKzs7yb1M4KJWUiLk6ZEvGF+qCIPSnY57AbBFCvTW21.22.41+K4lPs7H94VUqPe2XwIsfPRnrXQE//QTEXxb8/8N4CNc6FpgZahzpTjFhMzSA7T/nHJa11DE8Ng2TP3iAmRczFlmslSuUNOgUeb6yRvs0="/>
          <p:cNvSpPr txBox="1"/>
          <p:nvPr/>
        </p:nvSpPr>
        <p:spPr>
          <a:xfrm>
            <a:off x="812800" y="1167130"/>
            <a:ext cx="11045825" cy="1241425"/>
          </a:xfrm>
          <a:prstGeom prst="rect">
            <a:avLst/>
          </a:prstGeom>
          <a:solidFill>
            <a:schemeClr val="bg1"/>
          </a:solidFill>
        </p:spPr>
        <p:txBody>
          <a:bodyPr wrap="square">
            <a:spAutoFit/>
          </a:bodyPr>
          <a:lstStyle/>
          <a:p>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Giúp</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sinh</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vật</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thích</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nghi</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với</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sự</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thay</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đổi</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của</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môi</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trường</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để</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tồn</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tại</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và</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phát</a:t>
            </a:r>
            <a:r>
              <a:rPr lang="fr-FR" sz="3735" dirty="0">
                <a:effectLst/>
                <a:latin typeface="Times New Roman" panose="02020603050405020304" pitchFamily="18" charset="0"/>
                <a:ea typeface="Times New Roman" panose="02020603050405020304" pitchFamily="18" charset="0"/>
              </a:rPr>
              <a:t> </a:t>
            </a:r>
            <a:r>
              <a:rPr lang="fr-FR" sz="3735" dirty="0" err="1">
                <a:effectLst/>
                <a:latin typeface="Times New Roman" panose="02020603050405020304" pitchFamily="18" charset="0"/>
                <a:ea typeface="Times New Roman" panose="02020603050405020304" pitchFamily="18" charset="0"/>
              </a:rPr>
              <a:t>triển</a:t>
            </a:r>
            <a:r>
              <a:rPr lang="fr-FR" sz="3735" dirty="0">
                <a:effectLst/>
                <a:latin typeface="Times New Roman" panose="02020603050405020304" pitchFamily="18" charset="0"/>
                <a:ea typeface="Times New Roman" panose="02020603050405020304" pitchFamily="18" charset="0"/>
              </a:rPr>
              <a:t>. </a:t>
            </a:r>
            <a:endParaRPr lang="en-US" sz="3735" dirty="0"/>
          </a:p>
        </p:txBody>
      </p:sp>
      <p:pic>
        <p:nvPicPr>
          <p:cNvPr id="6" name="Picture 5" descr="OPL20U25GSXzBJYl68kk8uQGfFKzs7yb1M4KJWUiLk6ZEvGF+qCIPSnY57AbBFCvTW21.22.41+K4lPs7H94VUqPe2XwIsfPRnrXQE//QTEXxb8/8N4CNc6FpgZahzpTjFhMzSA7T/nHJa11DE8Ng2TP3iAmRczFlmslSuUNOgUeb6yRvs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10" y="630555"/>
            <a:ext cx="1016000" cy="13331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4"/>
                                        </p:tgtEl>
                                        <p:attrNameLst>
                                          <p:attrName>ppt_w</p:attrName>
                                        </p:attrNameLst>
                                      </p:cBhvr>
                                      <p:tavLst>
                                        <p:tav tm="0">
                                          <p:val>
                                            <p:strVal val="ppt_w"/>
                                          </p:val>
                                        </p:tav>
                                        <p:tav tm="100000">
                                          <p:val>
                                            <p:fltVal val="0"/>
                                          </p:val>
                                        </p:tav>
                                      </p:tavLst>
                                    </p:anim>
                                    <p:anim calcmode="lin" valueType="num">
                                      <p:cBhvr>
                                        <p:cTn id="13" dur="500"/>
                                        <p:tgtEl>
                                          <p:spTgt spid="4"/>
                                        </p:tgtEl>
                                        <p:attrNameLst>
                                          <p:attrName>ppt_h</p:attrName>
                                        </p:attrNameLst>
                                      </p:cBhvr>
                                      <p:tavLst>
                                        <p:tav tm="0">
                                          <p:val>
                                            <p:strVal val="ppt_h"/>
                                          </p:val>
                                        </p:tav>
                                        <p:tav tm="100000">
                                          <p:val>
                                            <p:fltVal val="0"/>
                                          </p:val>
                                        </p:tav>
                                      </p:tavLst>
                                    </p:anim>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Picture 2" descr="OPL20U25GSXzBJYl68kk8uQGfFKzs7yb1M4KJWUiLk6ZEvGF+qCIPSnY57AbBFCvTW21.22.41+K4lPs7H94VUqPe2XwIsfPRnrXQE//QTEXxb8/8N4CNc6FpgZahzpTjFhMzSA7T/nHJa11DE8Ng2TP3iAmRczFlmslSuUNOgUeb6yRvs0="/>
          <p:cNvPicPr>
            <a:picLocks noChangeAspect="1"/>
          </p:cNvPicPr>
          <p:nvPr/>
        </p:nvPicPr>
        <p:blipFill>
          <a:blip r:embed="rId4"/>
          <a:stretch>
            <a:fillRect/>
          </a:stretch>
        </p:blipFill>
        <p:spPr>
          <a:xfrm>
            <a:off x="101600" y="767080"/>
            <a:ext cx="11887197" cy="5384800"/>
          </a:xfrm>
          <a:prstGeom prst="rect">
            <a:avLst/>
          </a:prstGeom>
        </p:spPr>
      </p:pic>
      <p:sp>
        <p:nvSpPr>
          <p:cNvPr id="4" name="TextBox 3" descr="OPL20U25GSXzBJYl68kk8uQGfFKzs7yb1M4KJWUiLk6ZEvGF+qCIPSnY57AbBFCvTW21.22.41+K4lPs7H94VUqPe2XwIsfPRnrXQE//QTEXxb8/8N4CNc6FpgZahzpTjFhMzSA7T/nHJa11DE8Ng2TP3iAmRczFlmslSuUNOgUeb6yRvs0="/>
          <p:cNvSpPr txBox="1"/>
          <p:nvPr/>
        </p:nvSpPr>
        <p:spPr>
          <a:xfrm>
            <a:off x="1930404" y="6120528"/>
            <a:ext cx="10261599" cy="58356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32.1.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số</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hiện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tượng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ứng</a:t>
            </a:r>
            <a:r>
              <a:rPr lang="en-US" sz="3200" b="1" dirty="0">
                <a:solidFill>
                  <a:srgbClr val="0000FF"/>
                </a:solidFill>
                <a:latin typeface="Times New Roman" panose="02020603050405020304" pitchFamily="18" charset="0"/>
                <a:cs typeface="Times New Roman" panose="02020603050405020304" pitchFamily="18" charset="0"/>
              </a:rPr>
              <a:t> ở </a:t>
            </a:r>
            <a:r>
              <a:rPr lang="en-US" sz="3200" b="1" dirty="0" err="1">
                <a:solidFill>
                  <a:srgbClr val="0000FF"/>
                </a:solidFill>
                <a:latin typeface="Times New Roman" panose="02020603050405020304" pitchFamily="18" charset="0"/>
                <a:cs typeface="Times New Roman" panose="02020603050405020304" pitchFamily="18" charset="0"/>
              </a:rPr>
              <a:t>sinh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vật</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7" name="TextBox 6" descr="OPL20U25GSXzBJYl68kk8uQGfFKzs7yb1M4KJWUiLk6ZEvGF+qCIPSnY57AbBFCvTW21.22.41+K4lPs7H94VUqPe2XwIsfPRnrXQE//QTEXxb8/8N4CNc6FpgZahzpTjFhMzSA7T/nHJa11DE8Ng2TP3iAmRczFlmslSuUNOgUeb6yRvs0="/>
          <p:cNvSpPr txBox="1"/>
          <p:nvPr/>
        </p:nvSpPr>
        <p:spPr>
          <a:xfrm>
            <a:off x="203200" y="259080"/>
            <a:ext cx="12090400" cy="58356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Nhiệm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32.1 </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extBox 2" descr="OPL20U25GSXzBJYl68kk8uQGfFKzs7yb1M4KJWUiLk6ZEvGF+qCIPSnY57AbBFCvTW21.22.41+K4lPs7H94VUqPe2XwIsfPRnrXQE//QTEXxb8/8N4CNc6FpgZahzpTjFhMzSA7T/nHJa11DE8Ng2TP3iAmRczFlmslSuUNOgUeb6yRvs0="/>
          <p:cNvSpPr txBox="1"/>
          <p:nvPr/>
        </p:nvSpPr>
        <p:spPr>
          <a:xfrm>
            <a:off x="203200" y="198120"/>
            <a:ext cx="12090400" cy="583565"/>
          </a:xfrm>
          <a:prstGeom prst="rect">
            <a:avLst/>
          </a:prstGeom>
          <a:noFill/>
        </p:spPr>
        <p:txBody>
          <a:bodyPr wrap="square" rtlCol="0">
            <a:spAutoFit/>
          </a:bodyPr>
          <a:lstStyle/>
          <a:p>
            <a:r>
              <a:rPr lang="en-US" sz="3200" b="1" dirty="0" err="1">
                <a:solidFill>
                  <a:srgbClr val="0000FF"/>
                </a:solidFill>
                <a:latin typeface="Times New Roman" panose="02020603050405020304" pitchFamily="18" charset="0"/>
                <a:cs typeface="Times New Roman" panose="02020603050405020304" pitchFamily="18" charset="0"/>
              </a:rPr>
              <a:t>Nhiệm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vụ</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trò</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32.1 </a:t>
            </a:r>
            <a:endParaRPr lang="en-US" sz="32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5" name="Table 4" descr="OPL20U25GSXzBJYl68kk8uQGfFKzs7yb1M4KJWUiLk6ZEvGF+qCIPSnY57AbBFCvTW21.22.41+K4lPs7H94VUqPe2XwIsfPRnrXQE//QTEXxb8/8N4CNc6FpgZahzpTjFhMzSA7T/nHJa11DE8Ng2TP3iAmRczFlmslSuUNOgUeb6yRvs0="/>
          <p:cNvGraphicFramePr>
            <a:graphicFrameLocks noGrp="1"/>
          </p:cNvGraphicFramePr>
          <p:nvPr/>
        </p:nvGraphicFramePr>
        <p:xfrm>
          <a:off x="203201" y="807720"/>
          <a:ext cx="11785600" cy="5909945"/>
        </p:xfrm>
        <a:graphic>
          <a:graphicData uri="http://schemas.openxmlformats.org/drawingml/2006/table">
            <a:tbl>
              <a:tblPr firstRow="1" firstCol="1" bandRow="1">
                <a:tableStyleId>{5940675A-B579-460E-94D1-54222C63F5DA}</a:tableStyleId>
              </a:tblPr>
              <a:tblGrid>
                <a:gridCol w="12192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3010535">
                  <a:extLst>
                    <a:ext uri="{9D8B030D-6E8A-4147-A177-3AD203B41FA5}">
                      <a16:colId xmlns:a16="http://schemas.microsoft.com/office/drawing/2014/main" val="20002"/>
                    </a:ext>
                  </a:extLst>
                </a:gridCol>
                <a:gridCol w="6031865">
                  <a:extLst>
                    <a:ext uri="{9D8B030D-6E8A-4147-A177-3AD203B41FA5}">
                      <a16:colId xmlns:a16="http://schemas.microsoft.com/office/drawing/2014/main" val="20003"/>
                    </a:ext>
                  </a:extLst>
                </a:gridCol>
              </a:tblGrid>
              <a:tr h="812800">
                <a:tc>
                  <a:txBody>
                    <a:bodyPr/>
                    <a:lstStyle/>
                    <a:p>
                      <a:pPr algn="ctr">
                        <a:spcBef>
                          <a:spcPts val="300"/>
                        </a:spcBef>
                        <a:spcAft>
                          <a:spcPts val="300"/>
                        </a:spcAft>
                      </a:pPr>
                      <a:r>
                        <a:rPr lang="en-US" sz="2665" b="1" dirty="0" err="1">
                          <a:effectLst/>
                          <a:latin typeface="Times New Roman" panose="02020603050405020304" pitchFamily="18" charset="0"/>
                          <a:cs typeface="Times New Roman" panose="02020603050405020304" pitchFamily="18" charset="0"/>
                        </a:rPr>
                        <a:t>Hình</a:t>
                      </a:r>
                      <a:endParaRPr lang="en-US" sz="266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pPr>
                      <a:r>
                        <a:rPr lang="en-US" sz="2665" b="1" dirty="0" err="1">
                          <a:effectLst/>
                          <a:latin typeface="Times New Roman" panose="02020603050405020304" pitchFamily="18" charset="0"/>
                          <a:cs typeface="Times New Roman" panose="02020603050405020304" pitchFamily="18" charset="0"/>
                        </a:rPr>
                        <a:t>Kích</a:t>
                      </a:r>
                      <a:r>
                        <a:rPr lang="en-US" sz="2665" b="1" dirty="0">
                          <a:effectLst/>
                          <a:latin typeface="Times New Roman" panose="02020603050405020304" pitchFamily="18" charset="0"/>
                          <a:cs typeface="Times New Roman" panose="02020603050405020304" pitchFamily="18" charset="0"/>
                        </a:rPr>
                        <a:t> </a:t>
                      </a:r>
                      <a:r>
                        <a:rPr lang="en-US" sz="2665" b="1" dirty="0" err="1">
                          <a:effectLst/>
                          <a:latin typeface="Times New Roman" panose="02020603050405020304" pitchFamily="18" charset="0"/>
                          <a:cs typeface="Times New Roman" panose="02020603050405020304" pitchFamily="18" charset="0"/>
                        </a:rPr>
                        <a:t>thích</a:t>
                      </a:r>
                      <a:endParaRPr lang="en-US" sz="266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pPr>
                      <a:r>
                        <a:rPr lang="en-US" sz="2665" b="1" dirty="0" err="1">
                          <a:effectLst/>
                          <a:latin typeface="Times New Roman" panose="02020603050405020304" pitchFamily="18" charset="0"/>
                          <a:cs typeface="Times New Roman" panose="02020603050405020304" pitchFamily="18" charset="0"/>
                        </a:rPr>
                        <a:t>Phản</a:t>
                      </a:r>
                      <a:r>
                        <a:rPr lang="en-US" sz="2665" b="1" dirty="0">
                          <a:effectLst/>
                          <a:latin typeface="Times New Roman" panose="02020603050405020304" pitchFamily="18" charset="0"/>
                          <a:cs typeface="Times New Roman" panose="02020603050405020304" pitchFamily="18" charset="0"/>
                        </a:rPr>
                        <a:t> </a:t>
                      </a:r>
                      <a:r>
                        <a:rPr lang="en-US" sz="2665" b="1" dirty="0" err="1">
                          <a:effectLst/>
                          <a:latin typeface="Times New Roman" panose="02020603050405020304" pitchFamily="18" charset="0"/>
                          <a:cs typeface="Times New Roman" panose="02020603050405020304" pitchFamily="18" charset="0"/>
                        </a:rPr>
                        <a:t>ứng</a:t>
                      </a:r>
                      <a:endParaRPr lang="en-US" sz="266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ctr">
                        <a:spcBef>
                          <a:spcPts val="300"/>
                        </a:spcBef>
                        <a:spcAft>
                          <a:spcPts val="300"/>
                        </a:spcAft>
                      </a:pPr>
                      <a:r>
                        <a:rPr lang="en-US" sz="2665" b="1" dirty="0" err="1">
                          <a:effectLst/>
                          <a:latin typeface="Times New Roman" panose="02020603050405020304" pitchFamily="18" charset="0"/>
                          <a:cs typeface="Times New Roman" panose="02020603050405020304" pitchFamily="18" charset="0"/>
                        </a:rPr>
                        <a:t>Vai</a:t>
                      </a:r>
                      <a:r>
                        <a:rPr lang="en-US" sz="2665" b="1" dirty="0">
                          <a:effectLst/>
                          <a:latin typeface="Times New Roman" panose="02020603050405020304" pitchFamily="18" charset="0"/>
                          <a:cs typeface="Times New Roman" panose="02020603050405020304" pitchFamily="18" charset="0"/>
                        </a:rPr>
                        <a:t> </a:t>
                      </a:r>
                      <a:r>
                        <a:rPr lang="en-US" sz="2665" b="1" dirty="0" err="1">
                          <a:effectLst/>
                          <a:latin typeface="Times New Roman" panose="02020603050405020304" pitchFamily="18" charset="0"/>
                          <a:cs typeface="Times New Roman" panose="02020603050405020304" pitchFamily="18" charset="0"/>
                        </a:rPr>
                        <a:t>trò</a:t>
                      </a:r>
                      <a:endParaRPr lang="en-US" sz="2665"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0"/>
                  </a:ext>
                </a:extLst>
              </a:tr>
              <a:tr h="962025">
                <a:tc>
                  <a:txBody>
                    <a:bodyPr/>
                    <a:lstStyle/>
                    <a:p>
                      <a:pPr algn="ctr">
                        <a:spcBef>
                          <a:spcPts val="300"/>
                        </a:spcBef>
                        <a:spcAft>
                          <a:spcPts val="300"/>
                        </a:spcAft>
                      </a:pPr>
                      <a:r>
                        <a:rPr lang="en-US" sz="2665" dirty="0">
                          <a:effectLst/>
                          <a:latin typeface="Times New Roman" panose="02020603050405020304" pitchFamily="18" charset="0"/>
                          <a:cs typeface="Times New Roman" panose="02020603050405020304" pitchFamily="18" charset="0"/>
                        </a:rPr>
                        <a:t>a</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Ánh</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sáng</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Ngọn</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cây</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hướng</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về</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phía</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có</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ánh</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sáng</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1"/>
                  </a:ext>
                </a:extLst>
              </a:tr>
              <a:tr h="962025">
                <a:tc>
                  <a:txBody>
                    <a:bodyPr/>
                    <a:lstStyle/>
                    <a:p>
                      <a:pPr algn="ctr">
                        <a:spcBef>
                          <a:spcPts val="300"/>
                        </a:spcBef>
                        <a:spcAft>
                          <a:spcPts val="300"/>
                        </a:spcAft>
                      </a:pPr>
                      <a:r>
                        <a:rPr lang="en-US" sz="2665">
                          <a:effectLst/>
                          <a:latin typeface="Times New Roman" panose="02020603050405020304" pitchFamily="18" charset="0"/>
                          <a:cs typeface="Times New Roman" panose="02020603050405020304" pitchFamily="18" charset="0"/>
                        </a:rPr>
                        <a:t>b</a:t>
                      </a:r>
                      <a:endParaRPr lang="en-US" sz="266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Nước</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Rễ</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cây</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hướng</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về</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phía</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nguồn</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nước</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2"/>
                  </a:ext>
                </a:extLst>
              </a:tr>
              <a:tr h="988695">
                <a:tc>
                  <a:txBody>
                    <a:bodyPr/>
                    <a:lstStyle/>
                    <a:p>
                      <a:pPr algn="ctr">
                        <a:spcBef>
                          <a:spcPts val="300"/>
                        </a:spcBef>
                        <a:spcAft>
                          <a:spcPts val="300"/>
                        </a:spcAft>
                      </a:pPr>
                      <a:r>
                        <a:rPr lang="en-US" sz="2665">
                          <a:effectLst/>
                          <a:latin typeface="Times New Roman" panose="02020603050405020304" pitchFamily="18" charset="0"/>
                          <a:cs typeface="Times New Roman" panose="02020603050405020304" pitchFamily="18" charset="0"/>
                        </a:rPr>
                        <a:t>c</a:t>
                      </a:r>
                      <a:endParaRPr lang="en-US" sz="266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a:effectLst/>
                          <a:latin typeface="Times New Roman" panose="02020603050405020304" pitchFamily="18" charset="0"/>
                          <a:cs typeface="Times New Roman" panose="02020603050405020304" pitchFamily="18" charset="0"/>
                        </a:rPr>
                        <a:t>Nhiệt độ thấp/cao</a:t>
                      </a:r>
                      <a:endParaRPr lang="en-US" sz="266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a:effectLst/>
                          <a:latin typeface="Times New Roman" panose="02020603050405020304" pitchFamily="18" charset="0"/>
                          <a:cs typeface="Times New Roman" panose="02020603050405020304" pitchFamily="18" charset="0"/>
                        </a:rPr>
                        <a:t>Run </a:t>
                      </a:r>
                      <a:r>
                        <a:rPr lang="en-US" sz="2665" dirty="0" err="1">
                          <a:effectLst/>
                          <a:latin typeface="Times New Roman" panose="02020603050405020304" pitchFamily="18" charset="0"/>
                          <a:cs typeface="Times New Roman" panose="02020603050405020304" pitchFamily="18" charset="0"/>
                        </a:rPr>
                        <a:t>rẩy</a:t>
                      </a:r>
                      <a:r>
                        <a:rPr lang="en-US" sz="2665" dirty="0">
                          <a:effectLst/>
                          <a:latin typeface="Times New Roman" panose="02020603050405020304" pitchFamily="18" charset="0"/>
                          <a:cs typeface="Times New Roman" panose="02020603050405020304" pitchFamily="18" charset="0"/>
                        </a:rPr>
                        <a:t>/</a:t>
                      </a:r>
                      <a:r>
                        <a:rPr lang="en-US" sz="2665" dirty="0" err="1">
                          <a:effectLst/>
                          <a:latin typeface="Times New Roman" panose="02020603050405020304" pitchFamily="18" charset="0"/>
                          <a:cs typeface="Times New Roman" panose="02020603050405020304" pitchFamily="18" charset="0"/>
                        </a:rPr>
                        <a:t>toát</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mồ</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hôi</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3"/>
                  </a:ext>
                </a:extLst>
              </a:tr>
              <a:tr h="761365">
                <a:tc>
                  <a:txBody>
                    <a:bodyPr/>
                    <a:lstStyle/>
                    <a:p>
                      <a:pPr algn="ctr">
                        <a:spcBef>
                          <a:spcPts val="300"/>
                        </a:spcBef>
                        <a:spcAft>
                          <a:spcPts val="300"/>
                        </a:spcAft>
                      </a:pPr>
                      <a:r>
                        <a:rPr lang="en-US" sz="2665">
                          <a:effectLst/>
                          <a:latin typeface="Times New Roman" panose="02020603050405020304" pitchFamily="18" charset="0"/>
                          <a:cs typeface="Times New Roman" panose="02020603050405020304" pitchFamily="18" charset="0"/>
                        </a:rPr>
                        <a:t>d</a:t>
                      </a:r>
                      <a:endParaRPr lang="en-US" sz="266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a:effectLst/>
                          <a:latin typeface="Times New Roman" panose="02020603050405020304" pitchFamily="18" charset="0"/>
                          <a:cs typeface="Times New Roman" panose="02020603050405020304" pitchFamily="18" charset="0"/>
                        </a:rPr>
                        <a:t>Tiếng gà mẹ</a:t>
                      </a:r>
                      <a:endParaRPr lang="en-US" sz="2665">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Gà</a:t>
                      </a:r>
                      <a:r>
                        <a:rPr lang="en-US" sz="2665" dirty="0">
                          <a:effectLst/>
                          <a:latin typeface="Times New Roman" panose="02020603050405020304" pitchFamily="18" charset="0"/>
                          <a:cs typeface="Times New Roman" panose="02020603050405020304" pitchFamily="18" charset="0"/>
                        </a:rPr>
                        <a:t> con </a:t>
                      </a:r>
                      <a:r>
                        <a:rPr lang="en-US" sz="2665" dirty="0" err="1">
                          <a:effectLst/>
                          <a:latin typeface="Times New Roman" panose="02020603050405020304" pitchFamily="18" charset="0"/>
                          <a:cs typeface="Times New Roman" panose="02020603050405020304" pitchFamily="18" charset="0"/>
                        </a:rPr>
                        <a:t>chạy</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đến</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nơi</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có</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gà</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mẹ</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4"/>
                  </a:ext>
                </a:extLst>
              </a:tr>
              <a:tr h="1371600">
                <a:tc>
                  <a:txBody>
                    <a:bodyPr/>
                    <a:lstStyle/>
                    <a:p>
                      <a:pPr algn="ctr">
                        <a:spcBef>
                          <a:spcPts val="300"/>
                        </a:spcBef>
                        <a:spcAft>
                          <a:spcPts val="300"/>
                        </a:spcAft>
                      </a:pPr>
                      <a:endParaRPr lang="en-US" sz="2665" dirty="0">
                        <a:effectLst/>
                        <a:latin typeface="Times New Roman" panose="02020603050405020304" pitchFamily="18" charset="0"/>
                        <a:cs typeface="Times New Roman" panose="02020603050405020304" pitchFamily="18" charset="0"/>
                      </a:endParaRPr>
                    </a:p>
                    <a:p>
                      <a:pPr algn="ctr">
                        <a:spcBef>
                          <a:spcPts val="300"/>
                        </a:spcBef>
                        <a:spcAft>
                          <a:spcPts val="300"/>
                        </a:spcAft>
                      </a:pPr>
                      <a:r>
                        <a:rPr lang="en-US" sz="2665" dirty="0">
                          <a:effectLst/>
                          <a:latin typeface="Times New Roman" panose="02020603050405020304" pitchFamily="18" charset="0"/>
                          <a:cs typeface="Times New Roman" panose="02020603050405020304" pitchFamily="18" charset="0"/>
                        </a:rPr>
                        <a:t>e</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endParaRPr lang="en-US" sz="2665" dirty="0">
                        <a:effectLst/>
                        <a:latin typeface="Times New Roman" panose="02020603050405020304" pitchFamily="18" charset="0"/>
                        <a:cs typeface="Times New Roman" panose="02020603050405020304" pitchFamily="18" charset="0"/>
                      </a:endParaRPr>
                    </a:p>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Giá</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thể</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l">
                        <a:spcBef>
                          <a:spcPts val="300"/>
                        </a:spcBef>
                        <a:spcAft>
                          <a:spcPts val="300"/>
                        </a:spcAft>
                      </a:pPr>
                      <a:endParaRPr lang="en-US" sz="2665" dirty="0">
                        <a:effectLst/>
                        <a:latin typeface="Times New Roman" panose="02020603050405020304" pitchFamily="18" charset="0"/>
                        <a:cs typeface="Times New Roman" panose="02020603050405020304" pitchFamily="18" charset="0"/>
                      </a:endParaRPr>
                    </a:p>
                    <a:p>
                      <a:pPr algn="l">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Cây</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bám</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vào</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giá</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thể</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tc>
                  <a:txBody>
                    <a:bodyPr/>
                    <a:lstStyle/>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T="0" marB="0"/>
                </a:tc>
                <a:extLst>
                  <a:ext uri="{0D108BD9-81ED-4DB2-BD59-A6C34878D82A}">
                    <a16:rowId xmlns:a16="http://schemas.microsoft.com/office/drawing/2014/main" val="10005"/>
                  </a:ext>
                </a:extLst>
              </a:tr>
            </a:tbl>
          </a:graphicData>
        </a:graphic>
      </p:graphicFrame>
      <p:sp>
        <p:nvSpPr>
          <p:cNvPr id="6" name="TextBox 5" descr="OPL20U25GSXzBJYl68kk8uQGfFKzs7yb1M4KJWUiLk6ZEvGF+qCIPSnY57AbBFCvTW21.22.41+K4lPs7H94VUqPe2XwIsfPRnrXQE//QTEXxb8/8N4CNc6FpgZahzpTjFhMzSA7T/nHJa11DE8Ng2TP3iAmRczFlmslSuUNOgUeb6yRvs0="/>
          <p:cNvSpPr txBox="1"/>
          <p:nvPr/>
        </p:nvSpPr>
        <p:spPr>
          <a:xfrm>
            <a:off x="6118580" y="1591072"/>
            <a:ext cx="5746043" cy="911860"/>
          </a:xfrm>
          <a:prstGeom prst="rect">
            <a:avLst/>
          </a:prstGeom>
          <a:noFill/>
        </p:spPr>
        <p:txBody>
          <a:bodyPr wrap="square">
            <a:spAutoFit/>
          </a:bodyPr>
          <a:lstStyle/>
          <a:p>
            <a:pPr algn="just">
              <a:spcBef>
                <a:spcPts val="300"/>
              </a:spcBef>
              <a:spcAft>
                <a:spcPts val="300"/>
              </a:spcAft>
            </a:pPr>
            <a:r>
              <a:rPr lang="en-US" sz="2665" dirty="0" err="1">
                <a:solidFill>
                  <a:srgbClr val="FF0000"/>
                </a:solidFill>
                <a:effectLst/>
                <a:latin typeface="Times New Roman" panose="02020603050405020304" pitchFamily="18" charset="0"/>
                <a:cs typeface="Times New Roman" panose="02020603050405020304" pitchFamily="18" charset="0"/>
              </a:rPr>
              <a:t>Giúp</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cây</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tiếp</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xúc</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được</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với</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nguồn</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sáng</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nhiều</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hơn</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để</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quang</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hợp</a:t>
            </a:r>
            <a:r>
              <a:rPr lang="en-US" sz="2665" dirty="0">
                <a:solidFill>
                  <a:srgbClr val="FF0000"/>
                </a:solidFill>
                <a:effectLst/>
                <a:latin typeface="Times New Roman" panose="02020603050405020304" pitchFamily="18" charset="0"/>
                <a:cs typeface="Times New Roman" panose="02020603050405020304" pitchFamily="18" charset="0"/>
              </a:rPr>
              <a:t>.</a:t>
            </a:r>
            <a:endParaRPr lang="en-US" sz="266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descr="OPL20U25GSXzBJYl68kk8uQGfFKzs7yb1M4KJWUiLk6ZEvGF+qCIPSnY57AbBFCvTW21.22.41+K4lPs7H94VUqPe2XwIsfPRnrXQE//QTEXxb8/8N4CNc6FpgZahzpTjFhMzSA7T/nHJa11DE8Ng2TP3iAmRczFlmslSuUNOgUeb6yRvs0="/>
          <p:cNvSpPr txBox="1"/>
          <p:nvPr/>
        </p:nvSpPr>
        <p:spPr>
          <a:xfrm>
            <a:off x="6095999" y="2505472"/>
            <a:ext cx="5768623" cy="911860"/>
          </a:xfrm>
          <a:prstGeom prst="rect">
            <a:avLst/>
          </a:prstGeom>
          <a:noFill/>
        </p:spPr>
        <p:txBody>
          <a:bodyPr wrap="square">
            <a:spAutoFit/>
          </a:bodyPr>
          <a:lstStyle/>
          <a:p>
            <a:pPr algn="just">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Giúp</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rễ</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cây</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tiếp</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cận</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được</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nguồn</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nước</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và</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dinh</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dưỡng</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khoáng</a:t>
            </a:r>
            <a:r>
              <a:rPr lang="en-US" sz="2665" dirty="0">
                <a:effectLst/>
                <a:latin typeface="Times New Roman" panose="02020603050405020304" pitchFamily="18" charset="0"/>
                <a:cs typeface="Times New Roman" panose="02020603050405020304" pitchFamily="18" charset="0"/>
              </a:rPr>
              <a:t>.</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descr="OPL20U25GSXzBJYl68kk8uQGfFKzs7yb1M4KJWUiLk6ZEvGF+qCIPSnY57AbBFCvTW21.22.41+K4lPs7H94VUqPe2XwIsfPRnrXQE//QTEXxb8/8N4CNc6FpgZahzpTjFhMzSA7T/nHJa11DE8Ng2TP3iAmRczFlmslSuUNOgUeb6yRvs0="/>
          <p:cNvSpPr txBox="1"/>
          <p:nvPr/>
        </p:nvSpPr>
        <p:spPr>
          <a:xfrm>
            <a:off x="6096000" y="3525440"/>
            <a:ext cx="6118576" cy="501650"/>
          </a:xfrm>
          <a:prstGeom prst="rect">
            <a:avLst/>
          </a:prstGeom>
          <a:noFill/>
        </p:spPr>
        <p:txBody>
          <a:bodyPr wrap="square">
            <a:spAutoFit/>
          </a:bodyPr>
          <a:lstStyle/>
          <a:p>
            <a:pPr algn="just">
              <a:spcBef>
                <a:spcPts val="300"/>
              </a:spcBef>
              <a:spcAft>
                <a:spcPts val="300"/>
              </a:spcAft>
            </a:pPr>
            <a:r>
              <a:rPr lang="en-US" sz="2665" dirty="0" err="1">
                <a:solidFill>
                  <a:srgbClr val="FF0000"/>
                </a:solidFill>
                <a:effectLst/>
                <a:latin typeface="Times New Roman" panose="02020603050405020304" pitchFamily="18" charset="0"/>
                <a:cs typeface="Times New Roman" panose="02020603050405020304" pitchFamily="18" charset="0"/>
              </a:rPr>
              <a:t>Giúp</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cơ</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thể</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tăng</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nhiệt</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độ</a:t>
            </a:r>
            <a:r>
              <a:rPr lang="en-US" sz="2665" dirty="0">
                <a:solidFill>
                  <a:srgbClr val="FF0000"/>
                </a:solidFill>
                <a:effectLst/>
                <a:latin typeface="Times New Roman" panose="02020603050405020304" pitchFamily="18" charset="0"/>
                <a:cs typeface="Times New Roman" panose="02020603050405020304" pitchFamily="18" charset="0"/>
              </a:rPr>
              <a:t>/</a:t>
            </a:r>
            <a:r>
              <a:rPr lang="en-US" sz="2665" dirty="0" err="1">
                <a:solidFill>
                  <a:srgbClr val="FF0000"/>
                </a:solidFill>
                <a:effectLst/>
                <a:latin typeface="Times New Roman" panose="02020603050405020304" pitchFamily="18" charset="0"/>
                <a:cs typeface="Times New Roman" panose="02020603050405020304" pitchFamily="18" charset="0"/>
              </a:rPr>
              <a:t>giảm</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nhiệt</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độ</a:t>
            </a:r>
            <a:endParaRPr lang="en-US" sz="266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descr="OPL20U25GSXzBJYl68kk8uQGfFKzs7yb1M4KJWUiLk6ZEvGF+qCIPSnY57AbBFCvTW21.22.41+K4lPs7H94VUqPe2XwIsfPRnrXQE//QTEXxb8/8N4CNc6FpgZahzpTjFhMzSA7T/nHJa11DE8Ng2TP3iAmRczFlmslSuUNOgUeb6yRvs0="/>
          <p:cNvSpPr txBox="1"/>
          <p:nvPr/>
        </p:nvSpPr>
        <p:spPr>
          <a:xfrm>
            <a:off x="6096000" y="4841795"/>
            <a:ext cx="6186309" cy="501650"/>
          </a:xfrm>
          <a:prstGeom prst="rect">
            <a:avLst/>
          </a:prstGeom>
          <a:noFill/>
        </p:spPr>
        <p:txBody>
          <a:bodyPr wrap="square">
            <a:spAutoFit/>
          </a:bodyPr>
          <a:lstStyle/>
          <a:p>
            <a:pPr algn="just">
              <a:spcBef>
                <a:spcPts val="300"/>
              </a:spcBef>
              <a:spcAft>
                <a:spcPts val="300"/>
              </a:spcAft>
            </a:pPr>
            <a:r>
              <a:rPr lang="en-US" sz="2665" dirty="0" err="1">
                <a:effectLst/>
                <a:latin typeface="Times New Roman" panose="02020603050405020304" pitchFamily="18" charset="0"/>
                <a:cs typeface="Times New Roman" panose="02020603050405020304" pitchFamily="18" charset="0"/>
              </a:rPr>
              <a:t>Giúp</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gà</a:t>
            </a:r>
            <a:r>
              <a:rPr lang="en-US" sz="2665" dirty="0">
                <a:effectLst/>
                <a:latin typeface="Times New Roman" panose="02020603050405020304" pitchFamily="18" charset="0"/>
                <a:cs typeface="Times New Roman" panose="02020603050405020304" pitchFamily="18" charset="0"/>
              </a:rPr>
              <a:t> con </a:t>
            </a:r>
            <a:r>
              <a:rPr lang="en-US" sz="2665" dirty="0" err="1">
                <a:effectLst/>
                <a:latin typeface="Times New Roman" panose="02020603050405020304" pitchFamily="18" charset="0"/>
                <a:cs typeface="Times New Roman" panose="02020603050405020304" pitchFamily="18" charset="0"/>
              </a:rPr>
              <a:t>không</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bị</a:t>
            </a:r>
            <a:r>
              <a:rPr lang="en-US" sz="2665" dirty="0">
                <a:effectLst/>
                <a:latin typeface="Times New Roman" panose="02020603050405020304" pitchFamily="18" charset="0"/>
                <a:cs typeface="Times New Roman" panose="02020603050405020304" pitchFamily="18" charset="0"/>
              </a:rPr>
              <a:t> </a:t>
            </a:r>
            <a:r>
              <a:rPr lang="en-US" sz="2665" dirty="0" err="1">
                <a:effectLst/>
                <a:latin typeface="Times New Roman" panose="02020603050405020304" pitchFamily="18" charset="0"/>
                <a:cs typeface="Times New Roman" panose="02020603050405020304" pitchFamily="18" charset="0"/>
              </a:rPr>
              <a:t>lạc</a:t>
            </a:r>
            <a:endParaRPr lang="en-US" sz="2665"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1.22.41+K4lPs7H94VUqPe2XwIsfPRnrXQE//QTEXxb8/8N4CNc6FpgZahzpTjFhMzSA7T/nHJa11DE8Ng2TP3iAmRczFlmslSuUNOgUeb6yRvs0="/>
          <p:cNvSpPr txBox="1"/>
          <p:nvPr/>
        </p:nvSpPr>
        <p:spPr>
          <a:xfrm>
            <a:off x="5982970" y="5537438"/>
            <a:ext cx="5994400" cy="911860"/>
          </a:xfrm>
          <a:prstGeom prst="rect">
            <a:avLst/>
          </a:prstGeom>
          <a:noFill/>
        </p:spPr>
        <p:txBody>
          <a:bodyPr wrap="square">
            <a:spAutoFit/>
          </a:bodyPr>
          <a:lstStyle/>
          <a:p>
            <a:pPr algn="just">
              <a:spcBef>
                <a:spcPts val="300"/>
              </a:spcBef>
              <a:spcAft>
                <a:spcPts val="300"/>
              </a:spcAft>
            </a:pPr>
            <a:r>
              <a:rPr lang="en-US" sz="2665" dirty="0" err="1">
                <a:solidFill>
                  <a:srgbClr val="FF0000"/>
                </a:solidFill>
                <a:effectLst/>
                <a:latin typeface="Times New Roman" panose="02020603050405020304" pitchFamily="18" charset="0"/>
                <a:cs typeface="Times New Roman" panose="02020603050405020304" pitchFamily="18" charset="0"/>
              </a:rPr>
              <a:t>Giúp</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cây</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bám</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vào</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giá</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thể</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để</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sinh</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trưởng</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và</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tiếp</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xúc</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với</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nguồn</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sánh</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sáng</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nhiều</a:t>
            </a:r>
            <a:r>
              <a:rPr lang="en-US" sz="2665" dirty="0">
                <a:solidFill>
                  <a:srgbClr val="FF0000"/>
                </a:solidFill>
                <a:effectLst/>
                <a:latin typeface="Times New Roman" panose="02020603050405020304" pitchFamily="18" charset="0"/>
                <a:cs typeface="Times New Roman" panose="02020603050405020304" pitchFamily="18" charset="0"/>
              </a:rPr>
              <a:t> </a:t>
            </a:r>
            <a:r>
              <a:rPr lang="en-US" sz="2665" dirty="0" err="1">
                <a:solidFill>
                  <a:srgbClr val="FF0000"/>
                </a:solidFill>
                <a:effectLst/>
                <a:latin typeface="Times New Roman" panose="02020603050405020304" pitchFamily="18" charset="0"/>
                <a:cs typeface="Times New Roman" panose="02020603050405020304" pitchFamily="18" charset="0"/>
              </a:rPr>
              <a:t>hơn</a:t>
            </a:r>
            <a:r>
              <a:rPr lang="en-US" sz="2665" dirty="0">
                <a:solidFill>
                  <a:srgbClr val="FF0000"/>
                </a:solidFill>
                <a:effectLst/>
                <a:latin typeface="Times New Roman" panose="02020603050405020304" pitchFamily="18" charset="0"/>
                <a:cs typeface="Times New Roman" panose="02020603050405020304" pitchFamily="18" charset="0"/>
              </a:rPr>
              <a:t>.</a:t>
            </a:r>
            <a:endParaRPr lang="en-US" sz="2665"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696147" y="1476013"/>
            <a:ext cx="3729368" cy="3466369"/>
          </a:xfrm>
          <a:prstGeom prst="rect">
            <a:avLst/>
          </a:prstGeom>
        </p:spPr>
      </p:pic>
      <p:pic>
        <p:nvPicPr>
          <p:cNvPr id="9" name="Picture 8"/>
          <p:cNvPicPr>
            <a:picLocks noChangeAspect="1"/>
          </p:cNvPicPr>
          <p:nvPr/>
        </p:nvPicPr>
        <p:blipFill rotWithShape="1">
          <a:blip r:embed="rId4"/>
          <a:srcRect l="5424"/>
          <a:stretch>
            <a:fillRect/>
          </a:stretch>
        </p:blipFill>
        <p:spPr>
          <a:xfrm>
            <a:off x="7940842" y="909047"/>
            <a:ext cx="3593431" cy="3423735"/>
          </a:xfrm>
          <a:prstGeom prst="rect">
            <a:avLst/>
          </a:prstGeom>
        </p:spPr>
      </p:pic>
      <p:pic>
        <p:nvPicPr>
          <p:cNvPr id="10" name="Picture 9"/>
          <p:cNvPicPr>
            <a:picLocks noChangeAspect="1"/>
          </p:cNvPicPr>
          <p:nvPr/>
        </p:nvPicPr>
        <p:blipFill>
          <a:blip r:embed="rId5"/>
          <a:stretch>
            <a:fillRect/>
          </a:stretch>
        </p:blipFill>
        <p:spPr>
          <a:xfrm>
            <a:off x="4411579" y="2292853"/>
            <a:ext cx="3080084" cy="3702912"/>
          </a:xfrm>
          <a:prstGeom prst="rect">
            <a:avLst/>
          </a:prstGeom>
        </p:spPr>
      </p:pic>
      <p:sp>
        <p:nvSpPr>
          <p:cNvPr id="11" name="TextBox 10"/>
          <p:cNvSpPr txBox="1"/>
          <p:nvPr/>
        </p:nvSpPr>
        <p:spPr>
          <a:xfrm>
            <a:off x="355832" y="164055"/>
            <a:ext cx="11790947" cy="523220"/>
          </a:xfrm>
          <a:prstGeom prst="rect">
            <a:avLst/>
          </a:prstGeom>
          <a:solidFill>
            <a:schemeClr val="accent4">
              <a:lumMod val="20000"/>
              <a:lumOff val="80000"/>
            </a:schemeClr>
          </a:solidFill>
        </p:spPr>
        <p:txBody>
          <a:bodyPr wrap="square" rtlCol="0">
            <a:spAutoFit/>
          </a:bodyPr>
          <a:lstStyle/>
          <a:p>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571495" y="4041101"/>
            <a:ext cx="1950800" cy="847417"/>
          </a:xfrm>
          <a:prstGeom prst="rect">
            <a:avLst/>
          </a:prstGeom>
        </p:spPr>
      </p:pic>
      <p:sp>
        <p:nvSpPr>
          <p:cNvPr id="17" name="Google Shape;1994;p48"/>
          <p:cNvSpPr txBox="1"/>
          <p:nvPr/>
        </p:nvSpPr>
        <p:spPr>
          <a:xfrm>
            <a:off x="1585431" y="4428498"/>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Times New Roman" panose="02020603050405020304" pitchFamily="18" charset="0"/>
              <a:buNone/>
              <a:defRPr/>
            </a:pPr>
            <a:r>
              <a:rPr kumimoji="0" lang="vi-VN"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1</a:t>
            </a:r>
          </a:p>
        </p:txBody>
      </p:sp>
      <p:pic>
        <p:nvPicPr>
          <p:cNvPr id="21" name="Picture 20"/>
          <p:cNvPicPr>
            <a:picLocks noChangeAspect="1"/>
          </p:cNvPicPr>
          <p:nvPr/>
        </p:nvPicPr>
        <p:blipFill>
          <a:blip r:embed="rId6"/>
          <a:stretch>
            <a:fillRect/>
          </a:stretch>
        </p:blipFill>
        <p:spPr>
          <a:xfrm>
            <a:off x="8639515" y="3720600"/>
            <a:ext cx="2581515" cy="847417"/>
          </a:xfrm>
          <a:prstGeom prst="rect">
            <a:avLst/>
          </a:prstGeom>
        </p:spPr>
      </p:pic>
      <p:pic>
        <p:nvPicPr>
          <p:cNvPr id="22" name="Picture 21"/>
          <p:cNvPicPr>
            <a:picLocks noChangeAspect="1"/>
          </p:cNvPicPr>
          <p:nvPr/>
        </p:nvPicPr>
        <p:blipFill>
          <a:blip r:embed="rId6"/>
          <a:stretch>
            <a:fillRect/>
          </a:stretch>
        </p:blipFill>
        <p:spPr>
          <a:xfrm>
            <a:off x="4992264" y="5369776"/>
            <a:ext cx="1950800" cy="847417"/>
          </a:xfrm>
          <a:prstGeom prst="rect">
            <a:avLst/>
          </a:prstGeom>
        </p:spPr>
      </p:pic>
      <p:sp>
        <p:nvSpPr>
          <p:cNvPr id="23" name="Google Shape;1994;p48"/>
          <p:cNvSpPr txBox="1"/>
          <p:nvPr/>
        </p:nvSpPr>
        <p:spPr>
          <a:xfrm>
            <a:off x="4976221" y="5995765"/>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Times New Roman" panose="02020603050405020304" pitchFamily="18" charset="0"/>
              <a:buNone/>
              <a:defRPr/>
            </a:pPr>
            <a:r>
              <a:rPr kumimoji="0" lang="vi-VN"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a:t>
            </a:r>
            <a:r>
              <a:rPr kumimoji="0" lang="en-US"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3</a:t>
            </a:r>
            <a:endParaRPr kumimoji="0" lang="vi-VN"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4" name="Google Shape;1994;p48"/>
          <p:cNvSpPr txBox="1"/>
          <p:nvPr/>
        </p:nvSpPr>
        <p:spPr>
          <a:xfrm>
            <a:off x="9070126" y="4332782"/>
            <a:ext cx="1950800" cy="609600"/>
          </a:xfrm>
          <a:prstGeom prst="rect">
            <a:avLst/>
          </a:prstGeom>
          <a:solidFill>
            <a:srgbClr val="D9EAD3">
              <a:lumMod val="90000"/>
            </a:srgb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marL="0" marR="0" lvl="0" indent="0" algn="ctr" defTabSz="914400" rtl="0" eaLnBrk="1" fontAlgn="auto" latinLnBrk="0" hangingPunct="1">
              <a:lnSpc>
                <a:spcPct val="100000"/>
              </a:lnSpc>
              <a:spcBef>
                <a:spcPts val="0"/>
              </a:spcBef>
              <a:spcAft>
                <a:spcPts val="0"/>
              </a:spcAft>
              <a:buClr>
                <a:srgbClr val="4D2C69"/>
              </a:buClr>
              <a:buSzPts val="3500"/>
              <a:buFont typeface="Times New Roman" panose="02020603050405020304" pitchFamily="18" charset="0"/>
              <a:buNone/>
              <a:defRPr/>
            </a:pPr>
            <a:r>
              <a:rPr kumimoji="0" lang="vi-VN"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a:t>
            </a:r>
            <a:r>
              <a:rPr kumimoji="0" lang="en-US"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2</a:t>
            </a:r>
            <a:endParaRPr kumimoji="0" lang="vi-VN" sz="3335" b="0" i="0" u="none" strike="noStrike" kern="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4098" name="Picture 2" descr="Bộ sưu tập những hình ảnh dấu chấm hỏi đẹp, sáng tạo nh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3054" y="952431"/>
            <a:ext cx="876504" cy="146164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02436" y="908703"/>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09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13"/>
                                        </p:tgtEl>
                                        <p:attrNameLst>
                                          <p:attrName>ppt_x</p:attrName>
                                        </p:attrNameLst>
                                      </p:cBhvr>
                                      <p:tavLst>
                                        <p:tav tm="0">
                                          <p:val>
                                            <p:strVal val="ppt_x"/>
                                          </p:val>
                                        </p:tav>
                                        <p:tav tm="100000">
                                          <p:val>
                                            <p:strVal val="ppt_x"/>
                                          </p:val>
                                        </p:tav>
                                      </p:tavLst>
                                    </p:anim>
                                    <p:anim calcmode="lin" valueType="num">
                                      <p:cBhvr additive="base">
                                        <p:cTn id="11" dur="500"/>
                                        <p:tgtEl>
                                          <p:spTgt spid="13"/>
                                        </p:tgtEl>
                                        <p:attrNameLst>
                                          <p:attrName>ppt_y</p:attrName>
                                        </p:attrNameLst>
                                      </p:cBhvr>
                                      <p:tavLst>
                                        <p:tav tm="0">
                                          <p:val>
                                            <p:strVal val="ppt_y"/>
                                          </p:val>
                                        </p:tav>
                                        <p:tav tm="100000">
                                          <p:val>
                                            <p:strVal val="1+ppt_h/2"/>
                                          </p:val>
                                        </p:tav>
                                      </p:tavLst>
                                    </p:anim>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1"/>
                                        </p:tgtEl>
                                        <p:attrNameLst>
                                          <p:attrName>ppt_x</p:attrName>
                                        </p:attrNameLst>
                                      </p:cBhvr>
                                      <p:tavLst>
                                        <p:tav tm="0">
                                          <p:val>
                                            <p:strVal val="ppt_x"/>
                                          </p:val>
                                        </p:tav>
                                        <p:tav tm="100000">
                                          <p:val>
                                            <p:strVal val="ppt_x"/>
                                          </p:val>
                                        </p:tav>
                                      </p:tavLst>
                                    </p:anim>
                                    <p:anim calcmode="lin" valueType="num">
                                      <p:cBhvr additive="base">
                                        <p:cTn id="22" dur="500"/>
                                        <p:tgtEl>
                                          <p:spTgt spid="21"/>
                                        </p:tgtEl>
                                        <p:attrNameLst>
                                          <p:attrName>ppt_y</p:attrName>
                                        </p:attrNameLst>
                                      </p:cBhvr>
                                      <p:tavLst>
                                        <p:tav tm="0">
                                          <p:val>
                                            <p:strVal val="ppt_y"/>
                                          </p:val>
                                        </p:tav>
                                        <p:tav tm="100000">
                                          <p:val>
                                            <p:strVal val="1+ppt_h/2"/>
                                          </p:val>
                                        </p:tav>
                                      </p:tavLst>
                                    </p:anim>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22"/>
                                        </p:tgtEl>
                                        <p:attrNameLst>
                                          <p:attrName>ppt_x</p:attrName>
                                        </p:attrNameLst>
                                      </p:cBhvr>
                                      <p:tavLst>
                                        <p:tav tm="0">
                                          <p:val>
                                            <p:strVal val="ppt_x"/>
                                          </p:val>
                                        </p:tav>
                                        <p:tav tm="100000">
                                          <p:val>
                                            <p:strVal val="ppt_x"/>
                                          </p:val>
                                        </p:tav>
                                      </p:tavLst>
                                    </p:anim>
                                    <p:anim calcmode="lin" valueType="num">
                                      <p:cBhvr additive="base">
                                        <p:cTn id="33" dur="500"/>
                                        <p:tgtEl>
                                          <p:spTgt spid="22"/>
                                        </p:tgtEl>
                                        <p:attrNameLst>
                                          <p:attrName>ppt_y</p:attrName>
                                        </p:attrNameLst>
                                      </p:cBhvr>
                                      <p:tavLst>
                                        <p:tav tm="0">
                                          <p:val>
                                            <p:strVal val="ppt_y"/>
                                          </p:val>
                                        </p:tav>
                                        <p:tav tm="100000">
                                          <p:val>
                                            <p:strVal val="1+ppt_h/2"/>
                                          </p:val>
                                        </p:tav>
                                      </p:tavLst>
                                    </p:anim>
                                    <p:set>
                                      <p:cBhvr>
                                        <p:cTn id="34" dur="1" fill="hold">
                                          <p:stCondLst>
                                            <p:cond delay="499"/>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OPL20U25GSXzBJYl68kk8uQGfFKzs7yb1M4KJWUiLk6ZEvGF+qCIPSnY57AbBFCvTW21.22.41+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17" descr="OPL20U25GSXzBJYl68kk8uQGfFKzs7yb1M4KJWUiLk6ZEvGF+qCIPSnY57AbBFCvTW21.22.41+K4lPs7H94VUqPe2XwIsfPRnrXQE//QTEXxb8/8N4CNc6FpgZahzpTjFhMzSA7T/nHJa11DE8Ng2TP3iAmRczFlmslSuUNOgUeb6yRvs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5200" y="1092200"/>
            <a:ext cx="629920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descr="OPL20U25GSXzBJYl68kk8uQGfFKzs7yb1M4KJWUiLk6ZEvGF+qCIPSnY57AbBFCvTW21.22.41+K4lPs7H94VUqPe2XwIsfPRnrXQE//QTEXxb8/8N4CNc6FpgZahzpTjFhMzSA7T/nHJa11DE8Ng2TP3iAmRczFlmslSuUNOgUeb6yRvs0="/>
          <p:cNvSpPr>
            <a:spLocks noChangeArrowheads="1"/>
          </p:cNvSpPr>
          <p:nvPr/>
        </p:nvSpPr>
        <p:spPr bwMode="auto">
          <a:xfrm>
            <a:off x="3028617" y="2651124"/>
            <a:ext cx="92059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p>
            <a:pPr algn="ctr" eaLnBrk="1" hangingPunct="1"/>
            <a:r>
              <a:rPr lang="en-US" altLang="zh-CN" sz="6400" b="1" dirty="0">
                <a:solidFill>
                  <a:schemeClr val="bg1"/>
                </a:solidFill>
                <a:latin typeface="Times New Roman" panose="02020603050405020304" pitchFamily="18" charset="0"/>
                <a:ea typeface="腾祥澜黑简"/>
                <a:cs typeface="Times New Roman" panose="02020603050405020304" pitchFamily="18" charset="0"/>
              </a:rPr>
              <a:t>LUYỆN TẬP</a:t>
            </a:r>
            <a:endParaRPr lang="zh-CN" altLang="en-US" sz="6400" b="1" dirty="0">
              <a:solidFill>
                <a:schemeClr val="bg1"/>
              </a:solidFill>
              <a:latin typeface="Times New Roman" panose="02020603050405020304" pitchFamily="18" charset="0"/>
              <a:ea typeface="腾祥澜黑简"/>
              <a:cs typeface="Times New Roman" panose="02020603050405020304" pitchFamily="18" charset="0"/>
            </a:endParaRPr>
          </a:p>
        </p:txBody>
      </p:sp>
      <p:sp>
        <p:nvSpPr>
          <p:cNvPr id="5" name="Sun 4" descr="OPL20U25GSXzBJYl68kk8uQGfFKzs7yb1M4KJWUiLk6ZEvGF+qCIPSnY57AbBFCvTW21.22.41+K4lPs7H94VUqPe2XwIsfPRnrXQE//QTEXxb8/8N4CNc6FpgZahzpTjFhMzSA7T/nHJa11DE8Ng2TP3iAmRczFlmslSuUNOgUeb6yRvs0="/>
          <p:cNvSpPr/>
          <p:nvPr/>
        </p:nvSpPr>
        <p:spPr>
          <a:xfrm>
            <a:off x="203200" y="1193800"/>
            <a:ext cx="4495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Tree>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500" fill="hold"/>
                                        <p:tgtEl>
                                          <p:spTgt spid="5"/>
                                        </p:tgtEl>
                                        <p:attrNameLst>
                                          <p:attrName>ppt_w</p:attrName>
                                        </p:attrNameLst>
                                      </p:cBhvr>
                                      <p:tavLst>
                                        <p:tav tm="0">
                                          <p:val>
                                            <p:fltVal val="0"/>
                                          </p:val>
                                        </p:tav>
                                        <p:tav tm="100000">
                                          <p:val>
                                            <p:strVal val="#ppt_w"/>
                                          </p:val>
                                        </p:tav>
                                      </p:tavLst>
                                    </p:anim>
                                    <p:anim calcmode="lin" valueType="num">
                                      <p:cBhvr>
                                        <p:cTn id="25" dur="1500" fill="hold"/>
                                        <p:tgtEl>
                                          <p:spTgt spid="5"/>
                                        </p:tgtEl>
                                        <p:attrNameLst>
                                          <p:attrName>ppt_h</p:attrName>
                                        </p:attrNameLst>
                                      </p:cBhvr>
                                      <p:tavLst>
                                        <p:tav tm="0">
                                          <p:val>
                                            <p:fltVal val="0"/>
                                          </p:val>
                                        </p:tav>
                                        <p:tav tm="100000">
                                          <p:val>
                                            <p:strVal val="#ppt_h"/>
                                          </p:val>
                                        </p:tav>
                                      </p:tavLst>
                                    </p:anim>
                                    <p:anim calcmode="lin" valueType="num">
                                      <p:cBhvr>
                                        <p:cTn id="26" dur="1500" fill="hold"/>
                                        <p:tgtEl>
                                          <p:spTgt spid="5"/>
                                        </p:tgtEl>
                                        <p:attrNameLst>
                                          <p:attrName>style.rotation</p:attrName>
                                        </p:attrNameLst>
                                      </p:cBhvr>
                                      <p:tavLst>
                                        <p:tav tm="0">
                                          <p:val>
                                            <p:fltVal val="360"/>
                                          </p:val>
                                        </p:tav>
                                        <p:tav tm="100000">
                                          <p:val>
                                            <p:fltVal val="0"/>
                                          </p:val>
                                        </p:tav>
                                      </p:tavLst>
                                    </p:anim>
                                    <p:animEffect transition="in" filter="fade">
                                      <p:cBhvr>
                                        <p:cTn id="2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4" name="TextBox 3" descr="OPL20U25GSXzBJYl68kk8uQGfFKzs7yb1M4KJWUiLk6ZEvGF+qCIPSnY57AbBFCvTW21.22.41+K4lPs7H94VUqPe2XwIsfPRnrXQE//QTEXxb8/8N4CNc6FpgZahzpTjFhMzSA7T/nHJa11DE8Ng2TP3iAmRczFlmslSuUNOgUeb6yRvs0="/>
          <p:cNvSpPr txBox="1"/>
          <p:nvPr/>
        </p:nvSpPr>
        <p:spPr>
          <a:xfrm>
            <a:off x="4064000" y="1"/>
            <a:ext cx="4470400" cy="829945"/>
          </a:xfrm>
          <a:prstGeom prst="rect">
            <a:avLst/>
          </a:prstGeom>
          <a:noFill/>
        </p:spPr>
        <p:txBody>
          <a:bodyPr wrap="square">
            <a:spAutoFit/>
          </a:bodyPr>
          <a:lstStyle/>
          <a:p>
            <a:pPr algn="ctr"/>
            <a:r>
              <a:rPr lang="en-US" sz="4800" b="1" dirty="0">
                <a:solidFill>
                  <a:srgbClr val="FF0000"/>
                </a:solidFill>
                <a:latin typeface="Times New Roman" panose="02020603050405020304" pitchFamily="18" charset="0"/>
              </a:rPr>
              <a:t>VẬN DỤNG</a:t>
            </a:r>
            <a:endParaRPr lang="en-US" sz="4800" dirty="0">
              <a:solidFill>
                <a:srgbClr val="FF0000"/>
              </a:solidFill>
            </a:endParaRPr>
          </a:p>
        </p:txBody>
      </p:sp>
      <p:sp>
        <p:nvSpPr>
          <p:cNvPr id="6" name="TextBox 5" descr="OPL20U25GSXzBJYl68kk8uQGfFKzs7yb1M4KJWUiLk6ZEvGF+qCIPSnY57AbBFCvTW21.22.41+K4lPs7H94VUqPe2XwIsfPRnrXQE//QTEXxb8/8N4CNc6FpgZahzpTjFhMzSA7T/nHJa11DE8Ng2TP3iAmRczFlmslSuUNOgUeb6yRvs0="/>
          <p:cNvSpPr txBox="1"/>
          <p:nvPr/>
        </p:nvSpPr>
        <p:spPr>
          <a:xfrm>
            <a:off x="406400" y="5360155"/>
            <a:ext cx="11455400" cy="1318260"/>
          </a:xfrm>
          <a:prstGeom prst="rect">
            <a:avLst/>
          </a:prstGeom>
          <a:solidFill>
            <a:schemeClr val="bg1"/>
          </a:solidFill>
        </p:spPr>
        <p:txBody>
          <a:bodyPr wrap="square">
            <a:spAutoFit/>
          </a:bodyPr>
          <a:lstStyle/>
          <a:p>
            <a:pPr algn="ctr">
              <a:spcBef>
                <a:spcPts val="300"/>
              </a:spcBef>
              <a:spcAft>
                <a:spcPts val="300"/>
              </a:spcAft>
            </a:pPr>
            <a:r>
              <a:rPr lang="en-US" sz="3735" b="1" dirty="0" err="1">
                <a:latin typeface="Times New Roman" panose="02020603050405020304" pitchFamily="18" charset="0"/>
                <a:ea typeface="Times New Roman" panose="02020603050405020304" pitchFamily="18" charset="0"/>
              </a:rPr>
              <a:t>G</a:t>
            </a:r>
            <a:r>
              <a:rPr lang="en-US" sz="3735" b="1" dirty="0" err="1">
                <a:effectLst/>
                <a:latin typeface="Times New Roman" panose="02020603050405020304" pitchFamily="18" charset="0"/>
                <a:ea typeface="Times New Roman" panose="02020603050405020304" pitchFamily="18" charset="0"/>
              </a:rPr>
              <a:t>iải</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thích</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cơ</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sở</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của</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việc</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các</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bác</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nông</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dân</a:t>
            </a:r>
            <a:r>
              <a:rPr lang="en-US" sz="3735" b="1" dirty="0">
                <a:effectLst/>
                <a:latin typeface="Times New Roman" panose="02020603050405020304" pitchFamily="18" charset="0"/>
                <a:ea typeface="Times New Roman" panose="02020603050405020304" pitchFamily="18" charset="0"/>
              </a:rPr>
              <a:t> </a:t>
            </a:r>
          </a:p>
          <a:p>
            <a:pPr algn="ctr">
              <a:spcBef>
                <a:spcPts val="300"/>
              </a:spcBef>
              <a:spcAft>
                <a:spcPts val="300"/>
              </a:spcAft>
            </a:pPr>
            <a:r>
              <a:rPr lang="en-US" sz="3735" b="1" dirty="0" err="1">
                <a:effectLst/>
                <a:latin typeface="Times New Roman" panose="02020603050405020304" pitchFamily="18" charset="0"/>
                <a:ea typeface="Times New Roman" panose="02020603050405020304" pitchFamily="18" charset="0"/>
              </a:rPr>
              <a:t>làm</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giàn</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cho</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các</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cây</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leo</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như</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bầu</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bí</a:t>
            </a:r>
            <a:r>
              <a:rPr lang="en-US" sz="3735" b="1" dirty="0">
                <a:effectLst/>
                <a:latin typeface="Times New Roman" panose="02020603050405020304" pitchFamily="18" charset="0"/>
                <a:ea typeface="Times New Roman" panose="02020603050405020304" pitchFamily="18" charset="0"/>
              </a:rPr>
              <a:t>, </a:t>
            </a:r>
            <a:r>
              <a:rPr lang="en-US" sz="3735" b="1" dirty="0" err="1">
                <a:effectLst/>
                <a:latin typeface="Times New Roman" panose="02020603050405020304" pitchFamily="18" charset="0"/>
                <a:ea typeface="Times New Roman" panose="02020603050405020304" pitchFamily="18" charset="0"/>
              </a:rPr>
              <a:t>mướp</a:t>
            </a:r>
            <a:r>
              <a:rPr lang="en-US" sz="3735" b="1" dirty="0">
                <a:effectLst/>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pic>
        <p:nvPicPr>
          <p:cNvPr id="1026" name="Picture 2" descr="OPL20U25GSXzBJYl68kk8uQGfFKzs7yb1M4KJWUiLk6ZEvGF+qCIPSnY57AbBFCvTW21.22.41+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861776"/>
            <a:ext cx="5740400" cy="44983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L20U25GSXzBJYl68kk8uQGfFKzs7yb1M4KJWUiLk6ZEvGF+qCIPSnY57AbBFCvTW21.22.41+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919549"/>
            <a:ext cx="5956300" cy="44406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wipe(down)">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descr="OPL20U25GSXzBJYl68kk8uQGfFKzs7yb1M4KJWUiLk6ZEvGF+qCIPSnY57AbBFCvTW21.22.41+K4lPs7H94VUqPe2XwIsfPRnrXQE//QTEXxb8/8N4CNc6FpgZahzpTjFhMzSA7T/nHJa11DE8Ng2TP3iAmRczFlmslSuUNOgUeb6yRvs0="/>
          <p:cNvSpPr txBox="1"/>
          <p:nvPr/>
        </p:nvSpPr>
        <p:spPr>
          <a:xfrm>
            <a:off x="0" y="4445000"/>
            <a:ext cx="12192000" cy="2392045"/>
          </a:xfrm>
          <a:prstGeom prst="rect">
            <a:avLst/>
          </a:prstGeom>
          <a:solidFill>
            <a:schemeClr val="bg1"/>
          </a:solidFill>
        </p:spPr>
        <p:txBody>
          <a:bodyPr wrap="square">
            <a:spAutoFit/>
          </a:bodyPr>
          <a:lstStyle/>
          <a:p>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Các</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bác</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nông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dân</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ứng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dụng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tính</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hướng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tiếp</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xúc</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để</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làm</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giàn</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cho</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các</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cây</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leo</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như</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bầu</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bí</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dưa</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mướp</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giúp</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cây</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bám</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vào</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giá</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thể</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để</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sinh</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trưởng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và</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tiếp</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xúc</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với</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nguồn</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sáng</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nhiều</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hơn</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ra</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nhiều</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hoa</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quả</a:t>
            </a:r>
            <a:r>
              <a:rPr lang="en-US" sz="3735" b="1" dirty="0">
                <a:solidFill>
                  <a:srgbClr val="0000FF"/>
                </a:solidFill>
                <a:latin typeface="Times New Roman" panose="02020603050405020304" pitchFamily="18" charset="0"/>
                <a:cs typeface="Times New Roman" panose="02020603050405020304" pitchFamily="18" charset="0"/>
              </a:rPr>
              <a:t> </a:t>
            </a:r>
            <a:r>
              <a:rPr lang="en-US" sz="3735" b="1" dirty="0" err="1">
                <a:solidFill>
                  <a:srgbClr val="0000FF"/>
                </a:solidFill>
                <a:latin typeface="Times New Roman" panose="02020603050405020304" pitchFamily="18" charset="0"/>
                <a:cs typeface="Times New Roman" panose="02020603050405020304" pitchFamily="18" charset="0"/>
              </a:rPr>
              <a:t>hơn</a:t>
            </a:r>
            <a:r>
              <a:rPr lang="en-US" sz="3735" b="1" dirty="0">
                <a:solidFill>
                  <a:srgbClr val="0000FF"/>
                </a:solidFill>
                <a:latin typeface="Times New Roman" panose="02020603050405020304" pitchFamily="18" charset="0"/>
                <a:cs typeface="Times New Roman" panose="02020603050405020304" pitchFamily="18" charset="0"/>
              </a:rPr>
              <a:t>.</a:t>
            </a:r>
          </a:p>
        </p:txBody>
      </p:sp>
      <p:pic>
        <p:nvPicPr>
          <p:cNvPr id="1026" name="Picture 2" descr="OPL20U25GSXzBJYl68kk8uQGfFKzs7yb1M4KJWUiLk6ZEvGF+qCIPSnY57AbBFCvTW21.22.41+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9400"/>
            <a:ext cx="6096000" cy="4192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PL20U25GSXzBJYl68kk8uQGfFKzs7yb1M4KJWUiLk6ZEvGF+qCIPSnY57AbBFCvTW21.22.41+K4lPs7H94VUqPe2XwIsfPRnrXQE//QTEXxb8/8N4CNc6FpgZahzpTjFhMzSA7T/nHJa11DE8Ng2TP3iAmRczFlmslSuUNOgUeb6yRvs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200" y="279400"/>
            <a:ext cx="5765800" cy="41350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2770"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2771"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2772" name="Rectangle 1"/>
          <p:cNvSpPr/>
          <p:nvPr/>
        </p:nvSpPr>
        <p:spPr>
          <a:xfrm>
            <a:off x="1390651" y="933451"/>
            <a:ext cx="9313333"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200" dirty="0">
                <a:latin typeface="Times New Roman" panose="02020603050405020304" pitchFamily="18" charset="0"/>
                <a:cs typeface="Times New Roman" panose="02020603050405020304" pitchFamily="18" charset="0"/>
              </a:rPr>
              <a:t>Tìm hiểu ứng dụng cảm ứng trong thực tiễn</a:t>
            </a:r>
            <a:endParaRPr lang="en-US" altLang="en-US" sz="3200" b="0" dirty="0">
              <a:latin typeface="Times New Roman" panose="02020603050405020304" pitchFamily="18" charset="0"/>
              <a:ea typeface="Times New Roman" panose="02020603050405020304" pitchFamily="18" charset="0"/>
            </a:endParaRPr>
          </a:p>
        </p:txBody>
      </p:sp>
      <p:sp>
        <p:nvSpPr>
          <p:cNvPr id="27653" name="Rectangle 1"/>
          <p:cNvSpPr/>
          <p:nvPr/>
        </p:nvSpPr>
        <p:spPr>
          <a:xfrm>
            <a:off x="294217" y="3259667"/>
            <a:ext cx="4889500" cy="82994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2400" dirty="0">
                <a:latin typeface="Times New Roman" panose="02020603050405020304" pitchFamily="18" charset="0"/>
                <a:cs typeface="Times New Roman" panose="02020603050405020304" pitchFamily="18" charset="0"/>
              </a:rPr>
              <a:t>Hình 32.7. Cây bon sai phát triển </a:t>
            </a:r>
            <a:br>
              <a:rPr lang="en-US" altLang="en-US" sz="2400" dirty="0">
                <a:latin typeface="Times New Roman" panose="02020603050405020304" pitchFamily="18" charset="0"/>
                <a:cs typeface="Times New Roman" panose="02020603050405020304" pitchFamily="18" charset="0"/>
              </a:rPr>
            </a:br>
            <a:r>
              <a:rPr lang="en-US" altLang="en-US" sz="2400" dirty="0">
                <a:latin typeface="Times New Roman" panose="02020603050405020304" pitchFamily="18" charset="0"/>
                <a:cs typeface="Times New Roman" panose="02020603050405020304" pitchFamily="18" charset="0"/>
              </a:rPr>
              <a:t>về phía nhiều ánh sáng</a:t>
            </a:r>
            <a:endParaRPr lang="en-US" altLang="en-US" sz="2400" dirty="0">
              <a:latin typeface="Times New Roman" panose="02020603050405020304" pitchFamily="18" charset="0"/>
              <a:ea typeface="Times New Roman" panose="02020603050405020304" pitchFamily="18" charset="0"/>
            </a:endParaRPr>
          </a:p>
        </p:txBody>
      </p:sp>
      <p:sp>
        <p:nvSpPr>
          <p:cNvPr id="27654" name="Rectangle 2"/>
          <p:cNvSpPr/>
          <p:nvPr/>
        </p:nvSpPr>
        <p:spPr>
          <a:xfrm>
            <a:off x="6096000" y="3141133"/>
            <a:ext cx="4688417" cy="82994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2400" dirty="0">
                <a:latin typeface="Times New Roman" panose="02020603050405020304" pitchFamily="18" charset="0"/>
                <a:cs typeface="Times New Roman" panose="02020603050405020304" pitchFamily="18" charset="0"/>
              </a:rPr>
              <a:t>Hình 32.9. Ứng dụng l</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m gi</a:t>
            </a:r>
            <a:r>
              <a:rPr lang="en-US" altLang="en-US" sz="2400" dirty="0">
                <a:latin typeface="Times New Roman" panose="02020603050405020304" pitchFamily="18" charset="0"/>
                <a:ea typeface="Times New Roman" panose="02020603050405020304" pitchFamily="18" charset="0"/>
              </a:rPr>
              <a:t>à</a:t>
            </a:r>
            <a:r>
              <a:rPr lang="en-US" altLang="en-US" sz="2400" dirty="0">
                <a:latin typeface="Times New Roman" panose="02020603050405020304" pitchFamily="18" charset="0"/>
                <a:cs typeface="Times New Roman" panose="02020603050405020304" pitchFamily="18" charset="0"/>
              </a:rPr>
              <a:t>n cho cây leo</a:t>
            </a:r>
            <a:endParaRPr lang="en-US" altLang="en-US" sz="2400" dirty="0">
              <a:latin typeface="Times New Roman" panose="02020603050405020304" pitchFamily="18" charset="0"/>
              <a:ea typeface="Times New Roman" panose="02020603050405020304" pitchFamily="18" charset="0"/>
            </a:endParaRPr>
          </a:p>
        </p:txBody>
      </p:sp>
      <p:sp>
        <p:nvSpPr>
          <p:cNvPr id="27655" name="Rectangle 3"/>
          <p:cNvSpPr/>
          <p:nvPr/>
        </p:nvSpPr>
        <p:spPr>
          <a:xfrm>
            <a:off x="239184" y="5829300"/>
            <a:ext cx="4512733" cy="82994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2400" dirty="0">
                <a:latin typeface="Times New Roman" panose="02020603050405020304" pitchFamily="18" charset="0"/>
                <a:cs typeface="Times New Roman" panose="02020603050405020304" pitchFamily="18" charset="0"/>
              </a:rPr>
              <a:t>Hình 32.8. Ứng dụng trồng rau thuỷ canh</a:t>
            </a:r>
            <a:endParaRPr lang="en-US" altLang="en-US" sz="2400" dirty="0">
              <a:latin typeface="Times New Roman" panose="02020603050405020304" pitchFamily="18" charset="0"/>
              <a:ea typeface="Times New Roman" panose="02020603050405020304" pitchFamily="18" charset="0"/>
            </a:endParaRPr>
          </a:p>
        </p:txBody>
      </p:sp>
      <p:sp>
        <p:nvSpPr>
          <p:cNvPr id="27656" name="Rectangle 4"/>
          <p:cNvSpPr/>
          <p:nvPr/>
        </p:nvSpPr>
        <p:spPr>
          <a:xfrm>
            <a:off x="6096000" y="5829300"/>
            <a:ext cx="4688417" cy="82994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2400" dirty="0">
                <a:latin typeface="Times New Roman" panose="02020603050405020304" pitchFamily="18" charset="0"/>
                <a:cs typeface="Times New Roman" panose="02020603050405020304" pitchFamily="18" charset="0"/>
              </a:rPr>
              <a:t>Hình 32.10. Hiện tượng bắt mồi ở cây gọng vó</a:t>
            </a:r>
            <a:endParaRPr lang="en-US" altLang="en-US" sz="2400" dirty="0">
              <a:latin typeface="Times New Roman" panose="02020603050405020304" pitchFamily="18" charset="0"/>
              <a:ea typeface="Times New Roman" panose="02020603050405020304" pitchFamily="18" charset="0"/>
            </a:endParaRPr>
          </a:p>
        </p:txBody>
      </p:sp>
      <p:pic>
        <p:nvPicPr>
          <p:cNvPr id="27657" name="image1618.png"/>
          <p:cNvPicPr>
            <a:picLocks noChangeAspect="1"/>
          </p:cNvPicPr>
          <p:nvPr/>
        </p:nvPicPr>
        <p:blipFill>
          <a:blip r:embed="rId3"/>
          <a:stretch>
            <a:fillRect/>
          </a:stretch>
        </p:blipFill>
        <p:spPr>
          <a:xfrm>
            <a:off x="719667" y="1595967"/>
            <a:ext cx="4320117" cy="1663700"/>
          </a:xfrm>
          <a:prstGeom prst="rect">
            <a:avLst/>
          </a:prstGeom>
          <a:noFill/>
          <a:ln w="9525">
            <a:noFill/>
          </a:ln>
        </p:spPr>
      </p:pic>
      <p:pic>
        <p:nvPicPr>
          <p:cNvPr id="27658" name="image1619.jpeg"/>
          <p:cNvPicPr>
            <a:picLocks noChangeAspect="1"/>
          </p:cNvPicPr>
          <p:nvPr/>
        </p:nvPicPr>
        <p:blipFill>
          <a:blip r:embed="rId4"/>
          <a:stretch>
            <a:fillRect/>
          </a:stretch>
        </p:blipFill>
        <p:spPr>
          <a:xfrm>
            <a:off x="334433" y="4040717"/>
            <a:ext cx="4993217" cy="1786467"/>
          </a:xfrm>
          <a:prstGeom prst="rect">
            <a:avLst/>
          </a:prstGeom>
          <a:noFill/>
          <a:ln w="9525">
            <a:noFill/>
          </a:ln>
        </p:spPr>
      </p:pic>
      <p:pic>
        <p:nvPicPr>
          <p:cNvPr id="27659" name="image1622.jpeg"/>
          <p:cNvPicPr>
            <a:picLocks noChangeAspect="1"/>
          </p:cNvPicPr>
          <p:nvPr/>
        </p:nvPicPr>
        <p:blipFill>
          <a:blip r:embed="rId5"/>
          <a:stretch>
            <a:fillRect/>
          </a:stretch>
        </p:blipFill>
        <p:spPr>
          <a:xfrm>
            <a:off x="6096000" y="1466851"/>
            <a:ext cx="4607984" cy="1680633"/>
          </a:xfrm>
          <a:prstGeom prst="rect">
            <a:avLst/>
          </a:prstGeom>
          <a:noFill/>
          <a:ln w="9525">
            <a:noFill/>
          </a:ln>
        </p:spPr>
      </p:pic>
      <p:pic>
        <p:nvPicPr>
          <p:cNvPr id="27660" name="image1623.jpeg"/>
          <p:cNvPicPr>
            <a:picLocks noChangeAspect="1"/>
          </p:cNvPicPr>
          <p:nvPr/>
        </p:nvPicPr>
        <p:blipFill>
          <a:blip r:embed="rId6"/>
          <a:stretch>
            <a:fillRect/>
          </a:stretch>
        </p:blipFill>
        <p:spPr>
          <a:xfrm>
            <a:off x="6335184" y="3968751"/>
            <a:ext cx="4449233" cy="184361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3"/>
                                        </p:tgtEl>
                                        <p:attrNameLst>
                                          <p:attrName>style.visibility</p:attrName>
                                        </p:attrNameLst>
                                      </p:cBhvr>
                                      <p:to>
                                        <p:strVal val="visible"/>
                                      </p:to>
                                    </p:set>
                                    <p:animEffect transition="in" filter="fade">
                                      <p:cBhvr>
                                        <p:cTn id="7" dur="1000"/>
                                        <p:tgtEl>
                                          <p:spTgt spid="27653"/>
                                        </p:tgtEl>
                                      </p:cBhvr>
                                    </p:animEffect>
                                    <p:anim calcmode="lin" valueType="num">
                                      <p:cBhvr>
                                        <p:cTn id="8" dur="1000" fill="hold"/>
                                        <p:tgtEl>
                                          <p:spTgt spid="27653"/>
                                        </p:tgtEl>
                                        <p:attrNameLst>
                                          <p:attrName>ppt_x</p:attrName>
                                        </p:attrNameLst>
                                      </p:cBhvr>
                                      <p:tavLst>
                                        <p:tav tm="0">
                                          <p:val>
                                            <p:strVal val="#ppt_x"/>
                                          </p:val>
                                        </p:tav>
                                        <p:tav tm="100000">
                                          <p:val>
                                            <p:strVal val="#ppt_x"/>
                                          </p:val>
                                        </p:tav>
                                      </p:tavLst>
                                    </p:anim>
                                    <p:anim calcmode="lin" valueType="num">
                                      <p:cBhvr>
                                        <p:cTn id="9" dur="1000" fill="hold"/>
                                        <p:tgtEl>
                                          <p:spTgt spid="2765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657"/>
                                        </p:tgtEl>
                                        <p:attrNameLst>
                                          <p:attrName>style.visibility</p:attrName>
                                        </p:attrNameLst>
                                      </p:cBhvr>
                                      <p:to>
                                        <p:strVal val="visible"/>
                                      </p:to>
                                    </p:set>
                                    <p:animEffect transition="in" filter="fade">
                                      <p:cBhvr>
                                        <p:cTn id="12" dur="1000"/>
                                        <p:tgtEl>
                                          <p:spTgt spid="27657"/>
                                        </p:tgtEl>
                                      </p:cBhvr>
                                    </p:animEffect>
                                    <p:anim calcmode="lin" valueType="num">
                                      <p:cBhvr>
                                        <p:cTn id="13" dur="1000" fill="hold"/>
                                        <p:tgtEl>
                                          <p:spTgt spid="27657"/>
                                        </p:tgtEl>
                                        <p:attrNameLst>
                                          <p:attrName>ppt_x</p:attrName>
                                        </p:attrNameLst>
                                      </p:cBhvr>
                                      <p:tavLst>
                                        <p:tav tm="0">
                                          <p:val>
                                            <p:strVal val="#ppt_x"/>
                                          </p:val>
                                        </p:tav>
                                        <p:tav tm="100000">
                                          <p:val>
                                            <p:strVal val="#ppt_x"/>
                                          </p:val>
                                        </p:tav>
                                      </p:tavLst>
                                    </p:anim>
                                    <p:anim calcmode="lin" valueType="num">
                                      <p:cBhvr>
                                        <p:cTn id="14" dur="1000" fill="hold"/>
                                        <p:tgtEl>
                                          <p:spTgt spid="276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658"/>
                                        </p:tgtEl>
                                        <p:attrNameLst>
                                          <p:attrName>style.visibility</p:attrName>
                                        </p:attrNameLst>
                                      </p:cBhvr>
                                      <p:to>
                                        <p:strVal val="visible"/>
                                      </p:to>
                                    </p:set>
                                    <p:animEffect transition="in" filter="fade">
                                      <p:cBhvr>
                                        <p:cTn id="19" dur="1000"/>
                                        <p:tgtEl>
                                          <p:spTgt spid="27658"/>
                                        </p:tgtEl>
                                      </p:cBhvr>
                                    </p:animEffect>
                                    <p:anim calcmode="lin" valueType="num">
                                      <p:cBhvr>
                                        <p:cTn id="20" dur="1000" fill="hold"/>
                                        <p:tgtEl>
                                          <p:spTgt spid="27658"/>
                                        </p:tgtEl>
                                        <p:attrNameLst>
                                          <p:attrName>ppt_x</p:attrName>
                                        </p:attrNameLst>
                                      </p:cBhvr>
                                      <p:tavLst>
                                        <p:tav tm="0">
                                          <p:val>
                                            <p:strVal val="#ppt_x"/>
                                          </p:val>
                                        </p:tav>
                                        <p:tav tm="100000">
                                          <p:val>
                                            <p:strVal val="#ppt_x"/>
                                          </p:val>
                                        </p:tav>
                                      </p:tavLst>
                                    </p:anim>
                                    <p:anim calcmode="lin" valueType="num">
                                      <p:cBhvr>
                                        <p:cTn id="21" dur="1000" fill="hold"/>
                                        <p:tgtEl>
                                          <p:spTgt spid="2765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655"/>
                                        </p:tgtEl>
                                        <p:attrNameLst>
                                          <p:attrName>style.visibility</p:attrName>
                                        </p:attrNameLst>
                                      </p:cBhvr>
                                      <p:to>
                                        <p:strVal val="visible"/>
                                      </p:to>
                                    </p:set>
                                    <p:animEffect transition="in" filter="fade">
                                      <p:cBhvr>
                                        <p:cTn id="24" dur="1000"/>
                                        <p:tgtEl>
                                          <p:spTgt spid="27655"/>
                                        </p:tgtEl>
                                      </p:cBhvr>
                                    </p:animEffect>
                                    <p:anim calcmode="lin" valueType="num">
                                      <p:cBhvr>
                                        <p:cTn id="25" dur="1000" fill="hold"/>
                                        <p:tgtEl>
                                          <p:spTgt spid="27655"/>
                                        </p:tgtEl>
                                        <p:attrNameLst>
                                          <p:attrName>ppt_x</p:attrName>
                                        </p:attrNameLst>
                                      </p:cBhvr>
                                      <p:tavLst>
                                        <p:tav tm="0">
                                          <p:val>
                                            <p:strVal val="#ppt_x"/>
                                          </p:val>
                                        </p:tav>
                                        <p:tav tm="100000">
                                          <p:val>
                                            <p:strVal val="#ppt_x"/>
                                          </p:val>
                                        </p:tav>
                                      </p:tavLst>
                                    </p:anim>
                                    <p:anim calcmode="lin" valueType="num">
                                      <p:cBhvr>
                                        <p:cTn id="26" dur="1000" fill="hold"/>
                                        <p:tgtEl>
                                          <p:spTgt spid="276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659"/>
                                        </p:tgtEl>
                                        <p:attrNameLst>
                                          <p:attrName>style.visibility</p:attrName>
                                        </p:attrNameLst>
                                      </p:cBhvr>
                                      <p:to>
                                        <p:strVal val="visible"/>
                                      </p:to>
                                    </p:set>
                                    <p:anim calcmode="lin" valueType="num">
                                      <p:cBhvr additive="base">
                                        <p:cTn id="31" dur="500" fill="hold"/>
                                        <p:tgtEl>
                                          <p:spTgt spid="27659"/>
                                        </p:tgtEl>
                                        <p:attrNameLst>
                                          <p:attrName>ppt_x</p:attrName>
                                        </p:attrNameLst>
                                      </p:cBhvr>
                                      <p:tavLst>
                                        <p:tav tm="0">
                                          <p:val>
                                            <p:strVal val="#ppt_x"/>
                                          </p:val>
                                        </p:tav>
                                        <p:tav tm="100000">
                                          <p:val>
                                            <p:strVal val="#ppt_x"/>
                                          </p:val>
                                        </p:tav>
                                      </p:tavLst>
                                    </p:anim>
                                    <p:anim calcmode="lin" valueType="num">
                                      <p:cBhvr additive="base">
                                        <p:cTn id="32" dur="500" fill="hold"/>
                                        <p:tgtEl>
                                          <p:spTgt spid="2765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7654"/>
                                        </p:tgtEl>
                                        <p:attrNameLst>
                                          <p:attrName>style.visibility</p:attrName>
                                        </p:attrNameLst>
                                      </p:cBhvr>
                                      <p:to>
                                        <p:strVal val="visible"/>
                                      </p:to>
                                    </p:set>
                                    <p:anim calcmode="lin" valueType="num">
                                      <p:cBhvr additive="base">
                                        <p:cTn id="35" dur="500" fill="hold"/>
                                        <p:tgtEl>
                                          <p:spTgt spid="27654"/>
                                        </p:tgtEl>
                                        <p:attrNameLst>
                                          <p:attrName>ppt_x</p:attrName>
                                        </p:attrNameLst>
                                      </p:cBhvr>
                                      <p:tavLst>
                                        <p:tav tm="0">
                                          <p:val>
                                            <p:strVal val="#ppt_x"/>
                                          </p:val>
                                        </p:tav>
                                        <p:tav tm="100000">
                                          <p:val>
                                            <p:strVal val="#ppt_x"/>
                                          </p:val>
                                        </p:tav>
                                      </p:tavLst>
                                    </p:anim>
                                    <p:anim calcmode="lin" valueType="num">
                                      <p:cBhvr additive="base">
                                        <p:cTn id="36"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7660"/>
                                        </p:tgtEl>
                                        <p:attrNameLst>
                                          <p:attrName>style.visibility</p:attrName>
                                        </p:attrNameLst>
                                      </p:cBhvr>
                                      <p:to>
                                        <p:strVal val="visible"/>
                                      </p:to>
                                    </p:set>
                                    <p:anim calcmode="lin" valueType="num">
                                      <p:cBhvr additive="base">
                                        <p:cTn id="41" dur="500" fill="hold"/>
                                        <p:tgtEl>
                                          <p:spTgt spid="27660"/>
                                        </p:tgtEl>
                                        <p:attrNameLst>
                                          <p:attrName>ppt_x</p:attrName>
                                        </p:attrNameLst>
                                      </p:cBhvr>
                                      <p:tavLst>
                                        <p:tav tm="0">
                                          <p:val>
                                            <p:strVal val="#ppt_x"/>
                                          </p:val>
                                        </p:tav>
                                        <p:tav tm="100000">
                                          <p:val>
                                            <p:strVal val="#ppt_x"/>
                                          </p:val>
                                        </p:tav>
                                      </p:tavLst>
                                    </p:anim>
                                    <p:anim calcmode="lin" valueType="num">
                                      <p:cBhvr additive="base">
                                        <p:cTn id="42" dur="500" fill="hold"/>
                                        <p:tgtEl>
                                          <p:spTgt spid="2766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656"/>
                                        </p:tgtEl>
                                        <p:attrNameLst>
                                          <p:attrName>style.visibility</p:attrName>
                                        </p:attrNameLst>
                                      </p:cBhvr>
                                      <p:to>
                                        <p:strVal val="visible"/>
                                      </p:to>
                                    </p:set>
                                    <p:anim calcmode="lin" valueType="num">
                                      <p:cBhvr additive="base">
                                        <p:cTn id="45" dur="500" fill="hold"/>
                                        <p:tgtEl>
                                          <p:spTgt spid="27656"/>
                                        </p:tgtEl>
                                        <p:attrNameLst>
                                          <p:attrName>ppt_x</p:attrName>
                                        </p:attrNameLst>
                                      </p:cBhvr>
                                      <p:tavLst>
                                        <p:tav tm="0">
                                          <p:val>
                                            <p:strVal val="#ppt_x"/>
                                          </p:val>
                                        </p:tav>
                                        <p:tav tm="100000">
                                          <p:val>
                                            <p:strVal val="#ppt_x"/>
                                          </p:val>
                                        </p:tav>
                                      </p:tavLst>
                                    </p:anim>
                                    <p:anim calcmode="lin" valueType="num">
                                      <p:cBhvr additive="base">
                                        <p:cTn id="46" dur="500" fill="hold"/>
                                        <p:tgtEl>
                                          <p:spTgt spid="276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P spid="27654" grpId="0"/>
      <p:bldP spid="27655" grpId="0"/>
      <p:bldP spid="2765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3794"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3795"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3796" name="Rectangle 1"/>
          <p:cNvSpPr/>
          <p:nvPr/>
        </p:nvSpPr>
        <p:spPr>
          <a:xfrm>
            <a:off x="527051" y="1221317"/>
            <a:ext cx="9313333" cy="66611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735" dirty="0">
                <a:latin typeface="Times New Roman" panose="02020603050405020304" pitchFamily="18" charset="0"/>
                <a:cs typeface="Times New Roman" panose="02020603050405020304" pitchFamily="18" charset="0"/>
              </a:rPr>
              <a:t>Tìm hiểu ứng dụng cảm ứng trong thực tiễn</a:t>
            </a:r>
            <a:endParaRPr lang="en-US" altLang="en-US" sz="3735" b="0" dirty="0">
              <a:latin typeface="Times New Roman" panose="02020603050405020304" pitchFamily="18" charset="0"/>
              <a:ea typeface="Times New Roman" panose="02020603050405020304" pitchFamily="18" charset="0"/>
            </a:endParaRPr>
          </a:p>
        </p:txBody>
      </p:sp>
      <p:sp>
        <p:nvSpPr>
          <p:cNvPr id="28677" name="Rectangle 2"/>
          <p:cNvSpPr/>
          <p:nvPr/>
        </p:nvSpPr>
        <p:spPr>
          <a:xfrm>
            <a:off x="334433" y="1797051"/>
            <a:ext cx="11330517" cy="18167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vi-VN" altLang="en-US" sz="3735" b="0" dirty="0">
                <a:latin typeface="Times New Roman" panose="02020603050405020304" pitchFamily="18" charset="0"/>
                <a:cs typeface="Times New Roman" panose="02020603050405020304" pitchFamily="18" charset="0"/>
              </a:rPr>
              <a:t>Con người đã vận dụng hiện tượng cảm ứng của thực vật (hướng sáng, hướng nước,</a:t>
            </a:r>
            <a:r>
              <a:rPr lang="vi-VN" altLang="en-US" sz="3735" b="0" dirty="0">
                <a:latin typeface="Times New Roman" panose="02020603050405020304" pitchFamily="18" charset="0"/>
                <a:ea typeface="Times New Roman" panose="02020603050405020304" pitchFamily="18" charset="0"/>
              </a:rPr>
              <a:t>…</a:t>
            </a:r>
            <a:r>
              <a:rPr lang="vi-VN" altLang="en-US" sz="3735" b="0" dirty="0">
                <a:latin typeface="Times New Roman" panose="02020603050405020304" pitchFamily="18" charset="0"/>
                <a:cs typeface="Times New Roman" panose="02020603050405020304" pitchFamily="18" charset="0"/>
              </a:rPr>
              <a:t>) v</a:t>
            </a:r>
            <a:r>
              <a:rPr lang="vi-VN" altLang="en-US" sz="3735" b="0" dirty="0">
                <a:latin typeface="Times New Roman" panose="02020603050405020304" pitchFamily="18" charset="0"/>
                <a:ea typeface="Times New Roman" panose="02020603050405020304" pitchFamily="18" charset="0"/>
              </a:rPr>
              <a:t>à</a:t>
            </a:r>
            <a:r>
              <a:rPr lang="vi-VN" altLang="en-US" sz="3735" b="0" dirty="0">
                <a:latin typeface="Times New Roman" panose="02020603050405020304" pitchFamily="18" charset="0"/>
                <a:cs typeface="Times New Roman" panose="02020603050405020304" pitchFamily="18" charset="0"/>
              </a:rPr>
              <a:t>o thực tiễn giúp nâng cao năng suất v</a:t>
            </a:r>
            <a:r>
              <a:rPr lang="vi-VN" altLang="en-US" sz="3735" b="0" dirty="0">
                <a:latin typeface="Times New Roman" panose="02020603050405020304" pitchFamily="18" charset="0"/>
                <a:ea typeface="Times New Roman" panose="02020603050405020304" pitchFamily="18" charset="0"/>
              </a:rPr>
              <a:t>à</a:t>
            </a:r>
            <a:r>
              <a:rPr lang="vi-VN" altLang="en-US" sz="3735" b="0" dirty="0">
                <a:latin typeface="Times New Roman" panose="02020603050405020304" pitchFamily="18" charset="0"/>
                <a:cs typeface="Times New Roman" panose="02020603050405020304" pitchFamily="18" charset="0"/>
              </a:rPr>
              <a:t> chất lượng sản phẩm cây trồng.</a:t>
            </a:r>
            <a:endParaRPr lang="en-US" altLang="en-US" sz="3735" b="0" dirty="0">
              <a:latin typeface="Times New Roman" panose="02020603050405020304" pitchFamily="18" charset="0"/>
              <a:ea typeface="Times New Roman" panose="02020603050405020304" pitchFamily="18" charset="0"/>
            </a:endParaRPr>
          </a:p>
        </p:txBody>
      </p:sp>
      <p:sp>
        <p:nvSpPr>
          <p:cNvPr id="2" name="Rectangle 1"/>
          <p:cNvSpPr/>
          <p:nvPr/>
        </p:nvSpPr>
        <p:spPr>
          <a:xfrm>
            <a:off x="527051" y="3776133"/>
            <a:ext cx="11040533" cy="18167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vi-VN" altLang="en-US" sz="3735" b="0" dirty="0">
                <a:latin typeface="Times New Roman" panose="02020603050405020304" pitchFamily="18" charset="0"/>
                <a:cs typeface="Times New Roman" panose="02020603050405020304" pitchFamily="18" charset="0"/>
              </a:rPr>
              <a:t>HS trả lời câu hỏi: </a:t>
            </a:r>
            <a:r>
              <a:rPr lang="vi-VN" altLang="en-US" sz="3735" b="0" dirty="0">
                <a:solidFill>
                  <a:srgbClr val="FF0000"/>
                </a:solidFill>
                <a:latin typeface="Times New Roman" panose="02020603050405020304" pitchFamily="18" charset="0"/>
                <a:cs typeface="Times New Roman" panose="02020603050405020304" pitchFamily="18" charset="0"/>
              </a:rPr>
              <a:t>Liệt kê một số ví dụ ứng dụng cảm ứng trong trồng trọt. Giải thích cơ sở của việc ứng dụng đó</a:t>
            </a:r>
            <a:r>
              <a:rPr lang="en-US" altLang="en-US" sz="3735" b="0" dirty="0">
                <a:solidFill>
                  <a:srgbClr val="FF0000"/>
                </a:solidFill>
                <a:latin typeface="Times New Roman" panose="02020603050405020304" pitchFamily="18" charset="0"/>
                <a:cs typeface="Times New Roman" panose="02020603050405020304" pitchFamily="18" charset="0"/>
              </a:rPr>
              <a:t>?</a:t>
            </a:r>
            <a:endParaRPr lang="en-US" altLang="en-US" sz="3735" b="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fade">
                                      <p:cBhvr>
                                        <p:cTn id="7" dur="1000"/>
                                        <p:tgtEl>
                                          <p:spTgt spid="28677"/>
                                        </p:tgtEl>
                                      </p:cBhvr>
                                    </p:animEffect>
                                    <p:anim calcmode="lin" valueType="num">
                                      <p:cBhvr>
                                        <p:cTn id="8" dur="1000" fill="hold"/>
                                        <p:tgtEl>
                                          <p:spTgt spid="28677"/>
                                        </p:tgtEl>
                                        <p:attrNameLst>
                                          <p:attrName>ppt_x</p:attrName>
                                        </p:attrNameLst>
                                      </p:cBhvr>
                                      <p:tavLst>
                                        <p:tav tm="0">
                                          <p:val>
                                            <p:strVal val="#ppt_x"/>
                                          </p:val>
                                        </p:tav>
                                        <p:tav tm="100000">
                                          <p:val>
                                            <p:strVal val="#ppt_x"/>
                                          </p:val>
                                        </p:tav>
                                      </p:tavLst>
                                    </p:anim>
                                    <p:anim calcmode="lin" valueType="num">
                                      <p:cBhvr>
                                        <p:cTn id="9" dur="1000" fill="hold"/>
                                        <p:tgtEl>
                                          <p:spTgt spid="2867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4818"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4819"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4820" name="Rectangle 1"/>
          <p:cNvSpPr/>
          <p:nvPr/>
        </p:nvSpPr>
        <p:spPr>
          <a:xfrm>
            <a:off x="719667" y="1028700"/>
            <a:ext cx="9313333"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200" dirty="0">
                <a:latin typeface="Times New Roman" panose="02020603050405020304" pitchFamily="18" charset="0"/>
                <a:cs typeface="Times New Roman" panose="02020603050405020304" pitchFamily="18" charset="0"/>
              </a:rPr>
              <a:t>Tìm hiểu ứng dụng cảm ứng trong thực tiễn</a:t>
            </a:r>
            <a:endParaRPr lang="en-US" altLang="en-US" sz="3200" b="0" dirty="0">
              <a:latin typeface="Times New Roman" panose="02020603050405020304" pitchFamily="18" charset="0"/>
              <a:ea typeface="Times New Roman" panose="02020603050405020304" pitchFamily="18" charset="0"/>
            </a:endParaRPr>
          </a:p>
        </p:txBody>
      </p:sp>
      <p:sp>
        <p:nvSpPr>
          <p:cNvPr id="29701" name="Rectangle 2"/>
          <p:cNvSpPr/>
          <p:nvPr/>
        </p:nvSpPr>
        <p:spPr>
          <a:xfrm>
            <a:off x="334433" y="1509184"/>
            <a:ext cx="11425767" cy="206121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 Một số ví dụ ứng dụng cảm ứng trong trồng trọt:</a:t>
            </a: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 </a:t>
            </a:r>
            <a:r>
              <a:rPr lang="en-US" altLang="en-US" sz="3200" b="0" dirty="0">
                <a:solidFill>
                  <a:srgbClr val="FF0000"/>
                </a:solidFill>
                <a:latin typeface="Times New Roman" panose="02020603050405020304" pitchFamily="18" charset="0"/>
                <a:cs typeface="Times New Roman" panose="02020603050405020304" pitchFamily="18" charset="0"/>
              </a:rPr>
              <a:t>Ứng dụng tính hướng sáng </a:t>
            </a:r>
            <a:r>
              <a:rPr lang="en-US" altLang="en-US" sz="3200" b="0" dirty="0">
                <a:latin typeface="Times New Roman" panose="02020603050405020304" pitchFamily="18" charset="0"/>
                <a:cs typeface="Times New Roman" panose="02020603050405020304" pitchFamily="18" charset="0"/>
              </a:rPr>
              <a:t>của thực vật để tạo hình cây bon sai, trồng xen canh các cây ưa sáng v</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 ưa bóng để tận dụng triệt để nguồn ánh sáng.</a:t>
            </a:r>
            <a:endParaRPr lang="en-US" altLang="en-US" sz="3200" b="0" dirty="0">
              <a:latin typeface="Times New Roman" panose="02020603050405020304" pitchFamily="18" charset="0"/>
              <a:ea typeface="Times New Roman" panose="02020603050405020304" pitchFamily="18" charset="0"/>
            </a:endParaRPr>
          </a:p>
        </p:txBody>
      </p:sp>
      <p:sp>
        <p:nvSpPr>
          <p:cNvPr id="2" name="Rectangle 1"/>
          <p:cNvSpPr/>
          <p:nvPr/>
        </p:nvSpPr>
        <p:spPr>
          <a:xfrm>
            <a:off x="334433" y="3627967"/>
            <a:ext cx="11330517"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 </a:t>
            </a:r>
            <a:r>
              <a:rPr lang="en-US" altLang="en-US" sz="3200" b="0" dirty="0">
                <a:solidFill>
                  <a:srgbClr val="FF0000"/>
                </a:solidFill>
                <a:latin typeface="Times New Roman" panose="02020603050405020304" pitchFamily="18" charset="0"/>
                <a:cs typeface="Times New Roman" panose="02020603050405020304" pitchFamily="18" charset="0"/>
              </a:rPr>
              <a:t>Ứng dụng tính hướng nước</a:t>
            </a:r>
            <a:r>
              <a:rPr lang="en-US" altLang="en-US" sz="3200" b="0" dirty="0">
                <a:latin typeface="Times New Roman" panose="02020603050405020304" pitchFamily="18" charset="0"/>
                <a:cs typeface="Times New Roman" panose="02020603050405020304" pitchFamily="18" charset="0"/>
              </a:rPr>
              <a:t> để trồng cây thủy sinh, cây gần bờ ao, mương nước.</a:t>
            </a:r>
            <a:endParaRPr lang="en-US" altLang="en-US" sz="3200" b="0" dirty="0">
              <a:latin typeface="Times New Roman" panose="02020603050405020304" pitchFamily="18" charset="0"/>
              <a:ea typeface="Times New Roman" panose="02020603050405020304" pitchFamily="18" charset="0"/>
            </a:endParaRPr>
          </a:p>
        </p:txBody>
      </p:sp>
      <p:sp>
        <p:nvSpPr>
          <p:cNvPr id="3" name="Rectangle 2"/>
          <p:cNvSpPr/>
          <p:nvPr/>
        </p:nvSpPr>
        <p:spPr>
          <a:xfrm>
            <a:off x="334433" y="4773084"/>
            <a:ext cx="11324167"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 </a:t>
            </a:r>
            <a:r>
              <a:rPr lang="en-US" altLang="en-US" sz="3200" b="0" dirty="0">
                <a:solidFill>
                  <a:srgbClr val="FF0000"/>
                </a:solidFill>
                <a:latin typeface="Times New Roman" panose="02020603050405020304" pitchFamily="18" charset="0"/>
                <a:cs typeface="Times New Roman" panose="02020603050405020304" pitchFamily="18" charset="0"/>
              </a:rPr>
              <a:t>Ứng dụng tính hướng tiếp xúc </a:t>
            </a:r>
            <a:r>
              <a:rPr lang="en-US" altLang="en-US" sz="3200" b="0" dirty="0">
                <a:latin typeface="Times New Roman" panose="02020603050405020304" pitchFamily="18" charset="0"/>
                <a:cs typeface="Times New Roman" panose="02020603050405020304" pitchFamily="18" charset="0"/>
              </a:rPr>
              <a:t>để l</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m gi</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n cho các cây leo như: bầu, bí, mướp.</a:t>
            </a:r>
            <a:endParaRPr lang="en-US" altLang="en-US" sz="3200" b="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barn(inVertical)">
                                      <p:cBhvr>
                                        <p:cTn id="7" dur="500"/>
                                        <p:tgtEl>
                                          <p:spTgt spid="2970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5842"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5843"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0724" name="Rectangle 2"/>
          <p:cNvSpPr/>
          <p:nvPr/>
        </p:nvSpPr>
        <p:spPr>
          <a:xfrm>
            <a:off x="527051" y="1085851"/>
            <a:ext cx="102743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T</a:t>
            </a:r>
            <a:r>
              <a:rPr lang="vi-VN" altLang="en-US" sz="3200" b="0" dirty="0">
                <a:latin typeface="Times New Roman" panose="02020603050405020304" pitchFamily="18" charset="0"/>
                <a:cs typeface="Times New Roman" panose="02020603050405020304" pitchFamily="18" charset="0"/>
              </a:rPr>
              <a:t>hảo luận theo cặp đôi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trả lời câu hỏi: </a:t>
            </a:r>
            <a:endParaRPr lang="en-US" altLang="en-US" sz="3200" b="0" dirty="0">
              <a:latin typeface="Times New Roman" panose="02020603050405020304" pitchFamily="18" charset="0"/>
              <a:ea typeface="Times New Roman" panose="02020603050405020304" pitchFamily="18" charset="0"/>
            </a:endParaRPr>
          </a:p>
        </p:txBody>
      </p:sp>
      <p:pic>
        <p:nvPicPr>
          <p:cNvPr id="6" name="image1623.jpeg"/>
          <p:cNvPicPr>
            <a:picLocks noChangeAspect="1"/>
          </p:cNvPicPr>
          <p:nvPr/>
        </p:nvPicPr>
        <p:blipFill>
          <a:blip r:embed="rId3"/>
          <a:stretch>
            <a:fillRect/>
          </a:stretch>
        </p:blipFill>
        <p:spPr>
          <a:xfrm>
            <a:off x="5422900" y="1716617"/>
            <a:ext cx="6625167" cy="4004733"/>
          </a:xfrm>
          <a:prstGeom prst="rect">
            <a:avLst/>
          </a:prstGeom>
          <a:noFill/>
          <a:ln w="9525">
            <a:noFill/>
          </a:ln>
        </p:spPr>
      </p:pic>
      <p:sp>
        <p:nvSpPr>
          <p:cNvPr id="7" name="Rectangle 6"/>
          <p:cNvSpPr/>
          <p:nvPr/>
        </p:nvSpPr>
        <p:spPr>
          <a:xfrm>
            <a:off x="5422900" y="5721351"/>
            <a:ext cx="6625167" cy="91186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2665" dirty="0">
                <a:latin typeface="Times New Roman" panose="02020603050405020304" pitchFamily="18" charset="0"/>
                <a:cs typeface="Times New Roman" panose="02020603050405020304" pitchFamily="18" charset="0"/>
              </a:rPr>
              <a:t>Hình 32.10. Hiện tượng bắt mồi ở cây gọng vó</a:t>
            </a:r>
            <a:endParaRPr lang="en-US" altLang="en-US" sz="2665" dirty="0">
              <a:latin typeface="Times New Roman" panose="02020603050405020304" pitchFamily="18" charset="0"/>
              <a:ea typeface="Times New Roman" panose="02020603050405020304" pitchFamily="18" charset="0"/>
            </a:endParaRPr>
          </a:p>
        </p:txBody>
      </p:sp>
      <p:sp>
        <p:nvSpPr>
          <p:cNvPr id="2" name="Rectangle 1"/>
          <p:cNvSpPr/>
          <p:nvPr/>
        </p:nvSpPr>
        <p:spPr>
          <a:xfrm>
            <a:off x="334433" y="2379133"/>
            <a:ext cx="4832351" cy="25533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vi-VN" altLang="en-US" sz="3200" b="0" dirty="0">
                <a:solidFill>
                  <a:srgbClr val="FF0000"/>
                </a:solidFill>
                <a:latin typeface="Times New Roman" panose="02020603050405020304" pitchFamily="18" charset="0"/>
                <a:cs typeface="Times New Roman" panose="02020603050405020304" pitchFamily="18" charset="0"/>
              </a:rPr>
              <a:t>Hãy tìm hiểu v</a:t>
            </a:r>
            <a:r>
              <a:rPr lang="vi-VN" altLang="en-US" sz="3200" b="0" dirty="0">
                <a:solidFill>
                  <a:srgbClr val="FF0000"/>
                </a:solidFill>
                <a:latin typeface="Times New Roman" panose="02020603050405020304" pitchFamily="18" charset="0"/>
                <a:ea typeface="Times New Roman" panose="02020603050405020304" pitchFamily="18" charset="0"/>
              </a:rPr>
              <a:t>à</a:t>
            </a:r>
            <a:r>
              <a:rPr lang="vi-VN" altLang="en-US" sz="3200" b="0" dirty="0">
                <a:solidFill>
                  <a:srgbClr val="FF0000"/>
                </a:solidFill>
                <a:latin typeface="Times New Roman" panose="02020603050405020304" pitchFamily="18" charset="0"/>
                <a:cs typeface="Times New Roman" panose="02020603050405020304" pitchFamily="18" charset="0"/>
              </a:rPr>
              <a:t> mô tả hiện tượng bắt mồi ở cây gọng vó. Đây có phải l</a:t>
            </a:r>
            <a:r>
              <a:rPr lang="vi-VN" altLang="en-US" sz="3200" b="0" dirty="0">
                <a:solidFill>
                  <a:srgbClr val="FF0000"/>
                </a:solidFill>
                <a:latin typeface="Times New Roman" panose="02020603050405020304" pitchFamily="18" charset="0"/>
                <a:ea typeface="Times New Roman" panose="02020603050405020304" pitchFamily="18" charset="0"/>
              </a:rPr>
              <a:t>à</a:t>
            </a:r>
            <a:r>
              <a:rPr lang="vi-VN" altLang="en-US" sz="3200" b="0" dirty="0">
                <a:solidFill>
                  <a:srgbClr val="FF0000"/>
                </a:solidFill>
                <a:latin typeface="Times New Roman" panose="02020603050405020304" pitchFamily="18" charset="0"/>
                <a:cs typeface="Times New Roman" panose="02020603050405020304" pitchFamily="18" charset="0"/>
              </a:rPr>
              <a:t> hiện tượng cảm ứng ở thực vật không?</a:t>
            </a:r>
            <a:endParaRPr lang="en-US" altLang="en-US" sz="3200" b="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fade">
                                      <p:cBhvr>
                                        <p:cTn id="7" dur="1000"/>
                                        <p:tgtEl>
                                          <p:spTgt spid="30724"/>
                                        </p:tgtEl>
                                      </p:cBhvr>
                                    </p:animEffect>
                                    <p:anim calcmode="lin" valueType="num">
                                      <p:cBhvr>
                                        <p:cTn id="8" dur="1000" fill="hold"/>
                                        <p:tgtEl>
                                          <p:spTgt spid="30724"/>
                                        </p:tgtEl>
                                        <p:attrNameLst>
                                          <p:attrName>ppt_x</p:attrName>
                                        </p:attrNameLst>
                                      </p:cBhvr>
                                      <p:tavLst>
                                        <p:tav tm="0">
                                          <p:val>
                                            <p:strVal val="#ppt_x"/>
                                          </p:val>
                                        </p:tav>
                                        <p:tav tm="100000">
                                          <p:val>
                                            <p:strVal val="#ppt_x"/>
                                          </p:val>
                                        </p:tav>
                                      </p:tavLst>
                                    </p:anim>
                                    <p:anim calcmode="lin" valueType="num">
                                      <p:cBhvr>
                                        <p:cTn id="9" dur="1000" fill="hold"/>
                                        <p:tgtEl>
                                          <p:spTgt spid="307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p:bldP spid="7"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6866" name="Cây bắt mồi, cây gọng vó- Vẽ đẹp của cây ăn thịt - drosera cùng CPs Channel">
            <a:hlinkClick r:id="" action="ppaction://media"/>
          </p:cNvPr>
          <p:cNvPicPr>
            <a:picLocks noChangeAspect="1"/>
          </p:cNvPicPr>
          <p:nvPr/>
        </p:nvPicPr>
        <p:blipFill>
          <a:blip r:embed="rId3"/>
          <a:stretch>
            <a:fillRect/>
          </a:stretch>
        </p:blipFill>
        <p:spPr>
          <a:xfrm>
            <a:off x="0" y="1847851"/>
            <a:ext cx="12192000" cy="4572000"/>
          </a:xfrm>
          <a:prstGeom prst="rect">
            <a:avLst/>
          </a:prstGeom>
          <a:noFill/>
          <a:ln w="9525">
            <a:noFill/>
          </a:ln>
        </p:spPr>
      </p:pic>
      <p:sp>
        <p:nvSpPr>
          <p:cNvPr id="6" name="Rectangle 5"/>
          <p:cNvSpPr/>
          <p:nvPr/>
        </p:nvSpPr>
        <p:spPr>
          <a:xfrm>
            <a:off x="0" y="738717"/>
            <a:ext cx="12192000" cy="1076325"/>
          </a:xfrm>
          <a:prstGeom prst="rect">
            <a:avLst/>
          </a:prstGeom>
          <a:solidFill>
            <a:schemeClr val="accent1">
              <a:lumMod val="20000"/>
              <a:lumOff val="80000"/>
            </a:schemeClr>
          </a:solidFill>
          <a:ln w="28575">
            <a:solidFill>
              <a:schemeClr val="tx1"/>
            </a:solidFill>
          </a:ln>
        </p:spPr>
        <p:txBody>
          <a:bodyPr>
            <a:spAutoFit/>
          </a:bodyPr>
          <a:lstStyle/>
          <a:p>
            <a:pPr algn="just">
              <a:buNone/>
            </a:pPr>
            <a:r>
              <a:rPr sz="3200" b="1" i="1" dirty="0">
                <a:solidFill>
                  <a:srgbClr val="356498"/>
                </a:solidFill>
                <a:latin typeface="Times New Roman" panose="02020603050405020304" pitchFamily="18" charset="0"/>
                <a:cs typeface="Times New Roman" panose="02020603050405020304" pitchFamily="18" charset="0"/>
              </a:rPr>
              <a:t>Hãy quan sát v</a:t>
            </a:r>
            <a:r>
              <a:rPr sz="3200" b="1" i="1" dirty="0">
                <a:solidFill>
                  <a:srgbClr val="356498"/>
                </a:solidFill>
                <a:latin typeface="Times New Roman" panose="02020603050405020304" pitchFamily="18" charset="0"/>
                <a:ea typeface="Times New Roman" panose="02020603050405020304" pitchFamily="18" charset="0"/>
              </a:rPr>
              <a:t>à</a:t>
            </a:r>
            <a:r>
              <a:rPr sz="3200" b="1" i="1" dirty="0">
                <a:solidFill>
                  <a:srgbClr val="356498"/>
                </a:solidFill>
                <a:latin typeface="Times New Roman" panose="02020603050405020304" pitchFamily="18" charset="0"/>
                <a:cs typeface="Times New Roman" panose="02020603050405020304" pitchFamily="18" charset="0"/>
              </a:rPr>
              <a:t> mô tả hiện tượng bắt mồi ở cây gọng vó qua đoạn video dưới đây. Đây có phải hiện tượng cảm ứng ở thực vật không?</a:t>
            </a:r>
            <a:endParaRPr lang="vi-VN" altLang="x-none" sz="3200" b="1" i="1" dirty="0">
              <a:solidFill>
                <a:srgbClr val="356498"/>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7890" name="Rectangle 2"/>
          <p:cNvSpPr>
            <a:spLocks noGrp="1"/>
          </p:cNvSpPr>
          <p:nvPr>
            <p:ph type="title"/>
          </p:nvPr>
        </p:nvSpPr>
        <p:spPr>
          <a:xfrm>
            <a:off x="1278467" y="452967"/>
            <a:ext cx="10913533" cy="850900"/>
          </a:xfrm>
        </p:spPr>
        <p:txBody>
          <a:bodyPr vert="horz" wrap="square" lIns="121920" tIns="60960" rIns="121920" bIns="60960" anchor="ctr" anchorCtr="0"/>
          <a:lstStyle/>
          <a:p>
            <a:pPr eaLnBrk="1" hangingPunct="1"/>
            <a:r>
              <a:rPr lang="en-US" altLang="en-US" sz="2535" b="1" dirty="0">
                <a:latin typeface="Times New Roman" panose="02020603050405020304" pitchFamily="18" charset="0"/>
                <a:cs typeface="Times New Roman" panose="02020603050405020304" pitchFamily="18" charset="0"/>
              </a:rPr>
              <a:t>3. </a:t>
            </a:r>
            <a:r>
              <a:rPr lang="vi-VN" altLang="en-US" sz="253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535" dirty="0">
                <a:latin typeface="Times New Roman" panose="02020603050405020304" pitchFamily="18" charset="0"/>
                <a:cs typeface="Times New Roman" panose="02020603050405020304" pitchFamily="18" charset="0"/>
              </a:rPr>
            </a:br>
            <a:endParaRPr lang="en-US" altLang="en-US" sz="2535" dirty="0">
              <a:latin typeface="Times New Roman" panose="02020603050405020304" pitchFamily="18" charset="0"/>
              <a:ea typeface="Times New Roman" panose="02020603050405020304" pitchFamily="18" charset="0"/>
            </a:endParaRPr>
          </a:p>
        </p:txBody>
      </p:sp>
      <p:sp>
        <p:nvSpPr>
          <p:cNvPr id="37891"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1748" name="Rectangle 2"/>
          <p:cNvSpPr/>
          <p:nvPr/>
        </p:nvSpPr>
        <p:spPr>
          <a:xfrm>
            <a:off x="239184" y="1335617"/>
            <a:ext cx="5856816" cy="403098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vi-VN" altLang="en-US" sz="3200" dirty="0">
                <a:latin typeface="Times New Roman" panose="02020603050405020304" pitchFamily="18" charset="0"/>
                <a:cs typeface="Times New Roman" panose="02020603050405020304" pitchFamily="18" charset="0"/>
              </a:rPr>
              <a:t>Hiện tượng bắt mồi ở cây gọng vó l</a:t>
            </a:r>
            <a:r>
              <a:rPr lang="vi-VN" altLang="en-US" sz="320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một </a:t>
            </a:r>
            <a:r>
              <a:rPr lang="vi-VN" altLang="en-US" sz="3200" dirty="0">
                <a:latin typeface="Times New Roman" panose="02020603050405020304" pitchFamily="18" charset="0"/>
                <a:cs typeface="Times New Roman" panose="02020603050405020304" pitchFamily="18" charset="0"/>
              </a:rPr>
              <a:t>hiện tượng cảm ứng</a:t>
            </a:r>
            <a:r>
              <a:rPr lang="vi-VN" altLang="en-US" sz="3200" b="0" dirty="0">
                <a:latin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cs typeface="Times New Roman" panose="02020603050405020304" pitchFamily="18" charset="0"/>
              </a:rPr>
              <a:t>thực</a:t>
            </a:r>
            <a:r>
              <a:rPr lang="vi-VN" altLang="en-US" sz="3200" dirty="0">
                <a:latin typeface="Times New Roman" panose="02020603050405020304" pitchFamily="18" charset="0"/>
                <a:cs typeface="Times New Roman" panose="02020603050405020304" pitchFamily="18" charset="0"/>
              </a:rPr>
              <a:t> vật</a:t>
            </a:r>
            <a:r>
              <a:rPr lang="en-US" altLang="en-US" sz="3200" b="0" dirty="0">
                <a:latin typeface="Times New Roman" panose="02020603050405020304" pitchFamily="18" charset="0"/>
                <a:cs typeface="Times New Roman" panose="02020603050405020304" pitchFamily="18" charset="0"/>
              </a:rPr>
              <a:t>.</a:t>
            </a:r>
          </a:p>
          <a:p>
            <a:pPr marL="0" lvl="0" indent="0" algn="just">
              <a:spcBef>
                <a:spcPct val="0"/>
              </a:spcBef>
              <a:buClrTx/>
              <a:buFontTx/>
              <a:buNone/>
            </a:pPr>
            <a:r>
              <a:rPr lang="vi-VN" altLang="en-US" sz="3200" b="0" dirty="0">
                <a:latin typeface="Times New Roman" panose="02020603050405020304" pitchFamily="18" charset="0"/>
                <a:cs typeface="Times New Roman" panose="02020603050405020304" pitchFamily="18" charset="0"/>
              </a:rPr>
              <a:t> Khi mồi (</a:t>
            </a:r>
            <a:r>
              <a:rPr lang="en-US" altLang="en-US" sz="3200" b="0" dirty="0">
                <a:latin typeface="Times New Roman" panose="02020603050405020304" pitchFamily="18" charset="0"/>
                <a:cs typeface="Times New Roman" panose="02020603050405020304" pitchFamily="18" charset="0"/>
              </a:rPr>
              <a:t>c</a:t>
            </a:r>
            <a:r>
              <a:rPr lang="vi-VN" altLang="en-US" sz="3200" b="0" dirty="0">
                <a:latin typeface="Times New Roman" panose="02020603050405020304" pitchFamily="18" charset="0"/>
                <a:cs typeface="Times New Roman" panose="02020603050405020304" pitchFamily="18" charset="0"/>
              </a:rPr>
              <a:t>ôn trùng) tiếp xúc với lá cây gọng vó, con vật sẽ bị dính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o lớp keo dính do cây tiết ra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cuống lá sẽ quấn dẫn lại ôm trọn con mồi.</a:t>
            </a:r>
            <a:endParaRPr lang="en-US" altLang="en-US" sz="3200" b="0" dirty="0">
              <a:solidFill>
                <a:srgbClr val="FF0000"/>
              </a:solidFill>
              <a:latin typeface="Times New Roman" panose="02020603050405020304" pitchFamily="18" charset="0"/>
              <a:ea typeface="Times New Roman" panose="02020603050405020304" pitchFamily="18" charset="0"/>
            </a:endParaRPr>
          </a:p>
        </p:txBody>
      </p:sp>
      <p:sp>
        <p:nvSpPr>
          <p:cNvPr id="5" name="Rectangle 4"/>
          <p:cNvSpPr/>
          <p:nvPr/>
        </p:nvSpPr>
        <p:spPr>
          <a:xfrm>
            <a:off x="6496051" y="5156200"/>
            <a:ext cx="5361516"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3200" dirty="0">
                <a:latin typeface="Times New Roman" panose="02020603050405020304" pitchFamily="18" charset="0"/>
                <a:cs typeface="Times New Roman" panose="02020603050405020304" pitchFamily="18" charset="0"/>
              </a:rPr>
              <a:t>Hình 32.10. Hiện tượng bắt mồi ở cây gọng vó</a:t>
            </a:r>
            <a:endParaRPr lang="en-US" altLang="en-US" sz="3200" dirty="0">
              <a:latin typeface="Times New Roman" panose="02020603050405020304" pitchFamily="18" charset="0"/>
              <a:ea typeface="Times New Roman" panose="02020603050405020304" pitchFamily="18" charset="0"/>
            </a:endParaRPr>
          </a:p>
        </p:txBody>
      </p:sp>
      <p:pic>
        <p:nvPicPr>
          <p:cNvPr id="6" name="image1623.jpeg"/>
          <p:cNvPicPr>
            <a:picLocks noChangeAspect="1"/>
          </p:cNvPicPr>
          <p:nvPr/>
        </p:nvPicPr>
        <p:blipFill>
          <a:blip r:embed="rId3"/>
          <a:stretch>
            <a:fillRect/>
          </a:stretch>
        </p:blipFill>
        <p:spPr>
          <a:xfrm>
            <a:off x="6335184" y="1123951"/>
            <a:ext cx="5617633" cy="403224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8914"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8915"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2773" name="Rectangle 2"/>
          <p:cNvSpPr/>
          <p:nvPr/>
        </p:nvSpPr>
        <p:spPr>
          <a:xfrm>
            <a:off x="143933" y="1153584"/>
            <a:ext cx="11521017" cy="99504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2935" b="0" dirty="0">
                <a:latin typeface="Times New Roman" panose="02020603050405020304" pitchFamily="18" charset="0"/>
                <a:cs typeface="Times New Roman" panose="02020603050405020304" pitchFamily="18" charset="0"/>
              </a:rPr>
              <a:t> - </a:t>
            </a:r>
            <a:r>
              <a:rPr lang="en-US" altLang="en-US" sz="2935" b="0" dirty="0">
                <a:solidFill>
                  <a:srgbClr val="FF0000"/>
                </a:solidFill>
                <a:latin typeface="Times New Roman" panose="02020603050405020304" pitchFamily="18" charset="0"/>
                <a:cs typeface="Times New Roman" panose="02020603050405020304" pitchFamily="18" charset="0"/>
              </a:rPr>
              <a:t>Hiện tượng bắt mồi </a:t>
            </a:r>
            <a:r>
              <a:rPr lang="en-US" altLang="en-US" sz="2935" b="0" dirty="0">
                <a:latin typeface="Times New Roman" panose="02020603050405020304" pitchFamily="18" charset="0"/>
                <a:cs typeface="Times New Roman" panose="02020603050405020304" pitchFamily="18" charset="0"/>
              </a:rPr>
              <a:t>của cây gọng vó l</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 hiện tượng cảm ứng ở thực vật, kết hợp của tính hướng tiếp xúc v</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 tính hướng hoá.</a:t>
            </a:r>
            <a:endParaRPr lang="en-US" altLang="en-US" sz="2935" b="0" dirty="0">
              <a:latin typeface="Times New Roman" panose="02020603050405020304" pitchFamily="18" charset="0"/>
              <a:ea typeface="Times New Roman" panose="02020603050405020304" pitchFamily="18" charset="0"/>
            </a:endParaRPr>
          </a:p>
        </p:txBody>
      </p:sp>
      <p:sp>
        <p:nvSpPr>
          <p:cNvPr id="2" name="Rectangle 1"/>
          <p:cNvSpPr/>
          <p:nvPr/>
        </p:nvSpPr>
        <p:spPr>
          <a:xfrm>
            <a:off x="143933" y="4483100"/>
            <a:ext cx="11607800" cy="235140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2935" b="0" dirty="0">
                <a:latin typeface="Times New Roman" panose="02020603050405020304" pitchFamily="18" charset="0"/>
                <a:cs typeface="Times New Roman" panose="02020603050405020304" pitchFamily="18" charset="0"/>
              </a:rPr>
              <a:t>+ </a:t>
            </a:r>
            <a:r>
              <a:rPr lang="en-US" altLang="en-US" sz="2935" b="0" dirty="0">
                <a:solidFill>
                  <a:srgbClr val="FF0000"/>
                </a:solidFill>
                <a:latin typeface="Times New Roman" panose="02020603050405020304" pitchFamily="18" charset="0"/>
                <a:cs typeface="Times New Roman" panose="02020603050405020304" pitchFamily="18" charset="0"/>
              </a:rPr>
              <a:t>Hướng hoá</a:t>
            </a:r>
            <a:r>
              <a:rPr lang="en-US" altLang="en-US" sz="2935" b="0" dirty="0">
                <a:latin typeface="Times New Roman" panose="02020603050405020304" pitchFamily="18" charset="0"/>
                <a:cs typeface="Times New Roman" panose="02020603050405020304" pitchFamily="18" charset="0"/>
              </a:rPr>
              <a:t>: Sự uốn cong để phản ứng đối với kích thích hoá học còn mạnh hơn kích thích cơ học. Đầu lông tuyến có chức năng tiếp nhận kích thích hoá học. Sau khi tiếp nhận kích thích hoá học, lông tuyến gập lại để giữ con mồi, đồng thời tiết ra dịch tiêu hoá con mồi. Các tế b</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o thụ thể của lông tuyến nhạy cảm cao nhất đối với các hợp chất chứa nitơ.</a:t>
            </a:r>
            <a:endParaRPr lang="en-US" altLang="en-US" sz="2935" b="0" dirty="0">
              <a:latin typeface="Times New Roman" panose="02020603050405020304" pitchFamily="18" charset="0"/>
              <a:ea typeface="Times New Roman" panose="02020603050405020304" pitchFamily="18" charset="0"/>
            </a:endParaRPr>
          </a:p>
        </p:txBody>
      </p:sp>
      <p:sp>
        <p:nvSpPr>
          <p:cNvPr id="3" name="Rectangle 2"/>
          <p:cNvSpPr/>
          <p:nvPr/>
        </p:nvSpPr>
        <p:spPr>
          <a:xfrm>
            <a:off x="230717" y="2180167"/>
            <a:ext cx="11521016" cy="235140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2935" b="0" dirty="0">
                <a:latin typeface="Times New Roman" panose="02020603050405020304" pitchFamily="18" charset="0"/>
                <a:cs typeface="Times New Roman" panose="02020603050405020304" pitchFamily="18" charset="0"/>
              </a:rPr>
              <a:t>+ </a:t>
            </a:r>
            <a:r>
              <a:rPr lang="en-US" altLang="en-US" sz="2935" b="0" dirty="0">
                <a:solidFill>
                  <a:srgbClr val="FF0000"/>
                </a:solidFill>
                <a:latin typeface="Times New Roman" panose="02020603050405020304" pitchFamily="18" charset="0"/>
                <a:cs typeface="Times New Roman" panose="02020603050405020304" pitchFamily="18" charset="0"/>
              </a:rPr>
              <a:t>Hướng tiếp xúc</a:t>
            </a:r>
            <a:r>
              <a:rPr lang="en-US" altLang="en-US" sz="2935" b="0" dirty="0">
                <a:latin typeface="Times New Roman" panose="02020603050405020304" pitchFamily="18" charset="0"/>
                <a:cs typeface="Times New Roman" panose="02020603050405020304" pitchFamily="18" charset="0"/>
              </a:rPr>
              <a:t>: Các lông tuyến của cây gọng vó phản ứng đối với sự tiếp xúc với con mồi bằng sự uốn cong v</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 b</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i tiết ra enzim prôtêaza. Đầu tận cùng của lông l</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 nơi tiếp nhận kích thích. Sau đó, kích thích lan truyền theo tế b</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o chất xuống các tế b</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o phía dưới. Tốc độ lan truyền kích thích từ khi tiếp xúc đến khi xuất hiện phản ứng trả lời l</a:t>
            </a:r>
            <a:r>
              <a:rPr lang="en-US" altLang="en-US" sz="2935" b="0" dirty="0">
                <a:latin typeface="Times New Roman" panose="02020603050405020304" pitchFamily="18" charset="0"/>
                <a:ea typeface="Times New Roman" panose="02020603050405020304" pitchFamily="18" charset="0"/>
              </a:rPr>
              <a:t>à</a:t>
            </a:r>
            <a:r>
              <a:rPr lang="en-US" altLang="en-US" sz="2935" b="0" dirty="0">
                <a:latin typeface="Times New Roman" panose="02020603050405020304" pitchFamily="18" charset="0"/>
                <a:cs typeface="Times New Roman" panose="02020603050405020304" pitchFamily="18" charset="0"/>
              </a:rPr>
              <a:t> khoảng 20 mm/giây.</a:t>
            </a:r>
            <a:endParaRPr lang="en-US" altLang="en-US" sz="2935" b="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Effect transition="in" filter="fade">
                                      <p:cBhvr>
                                        <p:cTn id="7" dur="1000"/>
                                        <p:tgtEl>
                                          <p:spTgt spid="32773"/>
                                        </p:tgtEl>
                                      </p:cBhvr>
                                    </p:animEffect>
                                    <p:anim calcmode="lin" valueType="num">
                                      <p:cBhvr>
                                        <p:cTn id="8" dur="1000" fill="hold"/>
                                        <p:tgtEl>
                                          <p:spTgt spid="32773"/>
                                        </p:tgtEl>
                                        <p:attrNameLst>
                                          <p:attrName>ppt_x</p:attrName>
                                        </p:attrNameLst>
                                      </p:cBhvr>
                                      <p:tavLst>
                                        <p:tav tm="0">
                                          <p:val>
                                            <p:strVal val="#ppt_x"/>
                                          </p:val>
                                        </p:tav>
                                        <p:tav tm="100000">
                                          <p:val>
                                            <p:strVal val="#ppt_x"/>
                                          </p:val>
                                        </p:tav>
                                      </p:tavLst>
                                    </p:anim>
                                    <p:anim calcmode="lin" valueType="num">
                                      <p:cBhvr>
                                        <p:cTn id="9" dur="1000" fill="hold"/>
                                        <p:tgtEl>
                                          <p:spTgt spid="3277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83"/>
        <p:cNvGrpSpPr/>
        <p:nvPr/>
      </p:nvGrpSpPr>
      <p:grpSpPr>
        <a:xfrm>
          <a:off x="0" y="0"/>
          <a:ext cx="0" cy="0"/>
          <a:chOff x="0" y="0"/>
          <a:chExt cx="0" cy="0"/>
        </a:xfrm>
      </p:grpSpPr>
      <p:sp>
        <p:nvSpPr>
          <p:cNvPr id="1993" name="Google Shape;1993;p48"/>
          <p:cNvSpPr txBox="1">
            <a:spLocks noGrp="1"/>
          </p:cNvSpPr>
          <p:nvPr>
            <p:ph type="title"/>
          </p:nvPr>
        </p:nvSpPr>
        <p:spPr>
          <a:xfrm>
            <a:off x="849444" y="567351"/>
            <a:ext cx="10397037" cy="609600"/>
          </a:xfrm>
          <a:prstGeom prst="rect">
            <a:avLst/>
          </a:prstGeom>
        </p:spPr>
        <p:txBody>
          <a:bodyPr spcFirstLastPara="1" wrap="square" lIns="0" tIns="0" rIns="0" bIns="0" anchor="t" anchorCtr="0">
            <a:noAutofit/>
          </a:bodyPr>
          <a:lstStyle/>
          <a:p>
            <a:r>
              <a:rPr lang="en-GB" u="sng" dirty="0">
                <a:solidFill>
                  <a:srgbClr val="FF0000"/>
                </a:solidFill>
                <a:latin typeface="Times New Roman" panose="02020603050405020304" pitchFamily="18" charset="0"/>
                <a:cs typeface="Times New Roman" panose="02020603050405020304" pitchFamily="18" charset="0"/>
              </a:rPr>
              <a:t>Các bước tiến hành thí nghiệm 1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514121" y="3807570"/>
            <a:ext cx="2919663" cy="2767836"/>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5"/>
              </a:spcAft>
              <a:buNone/>
            </a:pPr>
            <a:r>
              <a:rPr lang="en-US" sz="2665" dirty="0">
                <a:latin typeface="Times New Roman" panose="02020603050405020304" pitchFamily="18" charset="0"/>
                <a:cs typeface="Times New Roman" panose="02020603050405020304" pitchFamily="18" charset="0"/>
              </a:rPr>
              <a:t>Cho </a:t>
            </a:r>
            <a:r>
              <a:rPr lang="en-US" sz="2665" dirty="0" err="1">
                <a:latin typeface="Times New Roman" panose="02020603050405020304" pitchFamily="18" charset="0"/>
                <a:cs typeface="Times New Roman" panose="02020603050405020304" pitchFamily="18" charset="0"/>
              </a:rPr>
              <a:t>nước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vào</a:t>
            </a:r>
            <a:r>
              <a:rPr lang="en-US" sz="2665" dirty="0">
                <a:latin typeface="Times New Roman" panose="02020603050405020304" pitchFamily="18" charset="0"/>
                <a:cs typeface="Times New Roman" panose="02020603050405020304" pitchFamily="18" charset="0"/>
              </a:rPr>
              <a:t> 2 </a:t>
            </a:r>
            <a:r>
              <a:rPr lang="en-US" sz="2665" dirty="0" err="1">
                <a:latin typeface="Times New Roman" panose="02020603050405020304" pitchFamily="18" charset="0"/>
                <a:cs typeface="Times New Roman" panose="02020603050405020304" pitchFamily="18" charset="0"/>
              </a:rPr>
              <a:t>cốc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thủy</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tinh</a:t>
            </a:r>
            <a:r>
              <a:rPr lang="en-US" sz="2665" dirty="0">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65" dirty="0">
                <a:latin typeface="Times New Roman" panose="02020603050405020304" pitchFamily="18" charset="0"/>
                <a:cs typeface="Times New Roman" panose="02020603050405020304" pitchFamily="18" charset="0"/>
              </a:rPr>
              <a:t>&gt; Cho </a:t>
            </a:r>
            <a:r>
              <a:rPr lang="en-US" sz="2665" dirty="0" err="1">
                <a:latin typeface="Times New Roman" panose="02020603050405020304" pitchFamily="18" charset="0"/>
                <a:cs typeface="Times New Roman" panose="02020603050405020304" pitchFamily="18" charset="0"/>
              </a:rPr>
              <a:t>màu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vào</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cả</a:t>
            </a:r>
            <a:r>
              <a:rPr lang="en-US" sz="2665" dirty="0">
                <a:latin typeface="Times New Roman" panose="02020603050405020304" pitchFamily="18" charset="0"/>
                <a:cs typeface="Times New Roman" panose="02020603050405020304" pitchFamily="18" charset="0"/>
              </a:rPr>
              <a:t> 2 </a:t>
            </a:r>
            <a:r>
              <a:rPr lang="en-US" sz="2665" dirty="0" err="1">
                <a:latin typeface="Times New Roman" panose="02020603050405020304" pitchFamily="18" charset="0"/>
                <a:cs typeface="Times New Roman" panose="02020603050405020304" pitchFamily="18" charset="0"/>
              </a:rPr>
              <a:t>cốc</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khuấy</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đều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để</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tạo</a:t>
            </a:r>
            <a:r>
              <a:rPr lang="en-US" sz="2665" dirty="0">
                <a:latin typeface="Times New Roman" panose="02020603050405020304" pitchFamily="18" charset="0"/>
                <a:cs typeface="Times New Roman" panose="02020603050405020304" pitchFamily="18" charset="0"/>
              </a:rPr>
              <a:t> dung </a:t>
            </a:r>
            <a:r>
              <a:rPr lang="en-US" sz="2665" dirty="0" err="1">
                <a:latin typeface="Times New Roman" panose="02020603050405020304" pitchFamily="18" charset="0"/>
                <a:cs typeface="Times New Roman" panose="02020603050405020304" pitchFamily="18" charset="0"/>
              </a:rPr>
              <a:t>dịch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màu</a:t>
            </a:r>
            <a:endParaRPr sz="2665" dirty="0">
              <a:latin typeface="Times New Roman" panose="02020603050405020304" pitchFamily="18" charset="0"/>
              <a:cs typeface="Times New Roman" panose="02020603050405020304" pitchFamily="18" charset="0"/>
            </a:endParaRPr>
          </a:p>
        </p:txBody>
      </p:sp>
      <p:sp>
        <p:nvSpPr>
          <p:cNvPr id="1997" name="Google Shape;1997;p48"/>
          <p:cNvSpPr txBox="1">
            <a:spLocks noGrp="1"/>
          </p:cNvSpPr>
          <p:nvPr>
            <p:ph type="subTitle" idx="4294967295"/>
          </p:nvPr>
        </p:nvSpPr>
        <p:spPr>
          <a:xfrm>
            <a:off x="4777349" y="4147425"/>
            <a:ext cx="2809284" cy="2233797"/>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5"/>
              </a:spcAft>
              <a:buNone/>
            </a:pPr>
            <a:r>
              <a:rPr lang="en-GB" sz="2665" dirty="0">
                <a:latin typeface="Times New Roman" panose="02020603050405020304" pitchFamily="18" charset="0"/>
                <a:cs typeface="Times New Roman" panose="02020603050405020304" pitchFamily="18" charset="0"/>
              </a:rPr>
              <a:t>Cắm hoa vào mỗi cốc </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cốc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thoáng</a:t>
            </a:r>
            <a:r>
              <a:rPr lang="en-US" sz="2400" dirty="0">
                <a:latin typeface="Times New Roman" panose="02020603050405020304" pitchFamily="18" charset="0"/>
                <a:cs typeface="Times New Roman" panose="02020603050405020304" pitchFamily="18" charset="0"/>
              </a:rPr>
              <a:t> 60</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a:latin typeface="Times New Roman" panose="02020603050405020304" pitchFamily="18" charset="0"/>
                <a:cs typeface="Times New Roman" panose="02020603050405020304" pitchFamily="18" charset="0"/>
              </a:rPr>
              <a:t>90 </a:t>
            </a:r>
            <a:r>
              <a:rPr lang="en-US" sz="2400" dirty="0" err="1">
                <a:latin typeface="Times New Roman" panose="02020603050405020304" pitchFamily="18" charset="0"/>
                <a:cs typeface="Times New Roman" panose="02020603050405020304" pitchFamily="18" charset="0"/>
              </a:rPr>
              <a:t>phút</a:t>
            </a:r>
            <a:endParaRPr sz="2665" dirty="0">
              <a:latin typeface="Times New Roman" panose="02020603050405020304" pitchFamily="18" charset="0"/>
              <a:cs typeface="Times New Roman" panose="02020603050405020304" pitchFamily="18" charset="0"/>
            </a:endParaRPr>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GB" sz="3335" dirty="0"/>
              <a:t> </a:t>
            </a:r>
            <a:endParaRPr sz="3335" dirty="0"/>
          </a:p>
        </p:txBody>
      </p:sp>
      <p:sp>
        <p:nvSpPr>
          <p:cNvPr id="2001" name="Google Shape;2001;p48"/>
          <p:cNvSpPr txBox="1">
            <a:spLocks noGrp="1"/>
          </p:cNvSpPr>
          <p:nvPr>
            <p:ph type="subTitle" idx="4294967295"/>
          </p:nvPr>
        </p:nvSpPr>
        <p:spPr>
          <a:xfrm>
            <a:off x="8378017" y="3528039"/>
            <a:ext cx="3810775" cy="323129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spcAft>
                <a:spcPts val="2135"/>
              </a:spcAft>
              <a:buNone/>
            </a:pPr>
            <a:r>
              <a:rPr lang="en-GB" sz="2665" dirty="0">
                <a:latin typeface="Times New Roman" panose="02020603050405020304" pitchFamily="18" charset="0"/>
                <a:cs typeface="Times New Roman" panose="02020603050405020304" pitchFamily="18" charset="0"/>
              </a:rPr>
              <a:t>+ Cắt dần cành hoa từ trên xuống bằng dao mổ </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&gt;</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dịch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a:p>
            <a:pPr marL="0" indent="0">
              <a:spcAft>
                <a:spcPts val="2135"/>
              </a:spcAf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GB" sz="2665" dirty="0">
                <a:latin typeface="Times New Roman" panose="02020603050405020304" pitchFamily="18" charset="0"/>
                <a:cs typeface="Times New Roman" panose="02020603050405020304" pitchFamily="18" charset="0"/>
              </a:rPr>
              <a:t> </a:t>
            </a:r>
            <a:endParaRPr sz="2665" dirty="0">
              <a:latin typeface="Times New Roman" panose="02020603050405020304" pitchFamily="18" charset="0"/>
              <a:cs typeface="Times New Roman" panose="02020603050405020304" pitchFamily="18" charset="0"/>
            </a:endParaRPr>
          </a:p>
        </p:txBody>
      </p:sp>
      <p:sp>
        <p:nvSpPr>
          <p:cNvPr id="113" name="Google Shape;1929;p47"/>
          <p:cNvSpPr/>
          <p:nvPr/>
        </p:nvSpPr>
        <p:spPr>
          <a:xfrm flipV="1">
            <a:off x="2910769" y="3489760"/>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30413" y="3296953"/>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pic>
        <p:nvPicPr>
          <p:cNvPr id="2" name="Picture 1"/>
          <p:cNvPicPr>
            <a:picLocks noChangeAspect="1"/>
          </p:cNvPicPr>
          <p:nvPr/>
        </p:nvPicPr>
        <p:blipFill>
          <a:blip r:embed="rId4"/>
          <a:stretch>
            <a:fillRect/>
          </a:stretch>
        </p:blipFill>
        <p:spPr>
          <a:xfrm>
            <a:off x="1189638" y="2843953"/>
            <a:ext cx="1181794" cy="847891"/>
          </a:xfrm>
          <a:prstGeom prst="rect">
            <a:avLst/>
          </a:prstGeom>
        </p:spPr>
      </p:pic>
      <p:sp>
        <p:nvSpPr>
          <p:cNvPr id="98" name="Google Shape;1994;p48"/>
          <p:cNvSpPr txBox="1"/>
          <p:nvPr/>
        </p:nvSpPr>
        <p:spPr>
          <a:xfrm>
            <a:off x="943056" y="3195104"/>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1</a:t>
            </a:r>
          </a:p>
        </p:txBody>
      </p:sp>
      <p:pic>
        <p:nvPicPr>
          <p:cNvPr id="3" name="Picture 2"/>
          <p:cNvPicPr>
            <a:picLocks noChangeAspect="1"/>
          </p:cNvPicPr>
          <p:nvPr/>
        </p:nvPicPr>
        <p:blipFill>
          <a:blip r:embed="rId5"/>
          <a:stretch>
            <a:fillRect/>
          </a:stretch>
        </p:blipFill>
        <p:spPr>
          <a:xfrm>
            <a:off x="5590628" y="3083789"/>
            <a:ext cx="1182727" cy="847417"/>
          </a:xfrm>
          <a:prstGeom prst="rect">
            <a:avLst/>
          </a:prstGeom>
        </p:spPr>
      </p:pic>
      <p:sp>
        <p:nvSpPr>
          <p:cNvPr id="100" name="Google Shape;1996;p48"/>
          <p:cNvSpPr txBox="1"/>
          <p:nvPr/>
        </p:nvSpPr>
        <p:spPr>
          <a:xfrm>
            <a:off x="5168146" y="3600507"/>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2</a:t>
            </a:r>
          </a:p>
        </p:txBody>
      </p:sp>
      <p:pic>
        <p:nvPicPr>
          <p:cNvPr id="4" name="Picture 3"/>
          <p:cNvPicPr>
            <a:picLocks noChangeAspect="1"/>
          </p:cNvPicPr>
          <p:nvPr/>
        </p:nvPicPr>
        <p:blipFill>
          <a:blip r:embed="rId5"/>
          <a:stretch>
            <a:fillRect/>
          </a:stretch>
        </p:blipFill>
        <p:spPr>
          <a:xfrm>
            <a:off x="9470127" y="2481510"/>
            <a:ext cx="1357251" cy="1046529"/>
          </a:xfrm>
          <a:prstGeom prst="rect">
            <a:avLst/>
          </a:prstGeom>
        </p:spPr>
      </p:pic>
      <p:sp>
        <p:nvSpPr>
          <p:cNvPr id="102" name="Google Shape;2000;p48"/>
          <p:cNvSpPr txBox="1"/>
          <p:nvPr/>
        </p:nvSpPr>
        <p:spPr>
          <a:xfrm>
            <a:off x="9315116" y="2942341"/>
            <a:ext cx="1950800" cy="609600"/>
          </a:xfrm>
          <a:prstGeom prst="rect">
            <a:avLst/>
          </a:prstGeom>
          <a:solidFill>
            <a:schemeClr val="accent6">
              <a:lumMod val="90000"/>
            </a:schemeClr>
          </a:solid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95">
                                            <p:txEl>
                                              <p:pRg st="0" end="0"/>
                                            </p:txEl>
                                          </p:spTgt>
                                        </p:tgtEl>
                                        <p:attrNameLst>
                                          <p:attrName>style.visibility</p:attrName>
                                        </p:attrNameLst>
                                      </p:cBhvr>
                                      <p:to>
                                        <p:strVal val="visible"/>
                                      </p:to>
                                    </p:set>
                                    <p:anim calcmode="lin" valueType="num">
                                      <p:cBhvr additive="base">
                                        <p:cTn id="12" dur="500" fill="hold"/>
                                        <p:tgtEl>
                                          <p:spTgt spid="199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97">
                                            <p:txEl>
                                              <p:pRg st="0" end="0"/>
                                            </p:txEl>
                                          </p:spTgt>
                                        </p:tgtEl>
                                        <p:attrNameLst>
                                          <p:attrName>style.visibility</p:attrName>
                                        </p:attrNameLst>
                                      </p:cBhvr>
                                      <p:to>
                                        <p:strVal val="visible"/>
                                      </p:to>
                                    </p:set>
                                    <p:anim calcmode="lin" valueType="num">
                                      <p:cBhvr additive="base">
                                        <p:cTn id="18"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01">
                                            <p:txEl>
                                              <p:pRg st="0" end="0"/>
                                            </p:txEl>
                                          </p:spTgt>
                                        </p:tgtEl>
                                        <p:attrNameLst>
                                          <p:attrName>style.visibility</p:attrName>
                                        </p:attrNameLst>
                                      </p:cBhvr>
                                      <p:to>
                                        <p:strVal val="visible"/>
                                      </p:to>
                                    </p:set>
                                    <p:anim calcmode="lin" valueType="num">
                                      <p:cBhvr additive="base">
                                        <p:cTn id="24"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001">
                                            <p:txEl>
                                              <p:pRg st="1" end="1"/>
                                            </p:txEl>
                                          </p:spTgt>
                                        </p:tgtEl>
                                        <p:attrNameLst>
                                          <p:attrName>style.visibility</p:attrName>
                                        </p:attrNameLst>
                                      </p:cBhvr>
                                      <p:to>
                                        <p:strVal val="visible"/>
                                      </p:to>
                                    </p:set>
                                    <p:anim calcmode="lin" valueType="num">
                                      <p:cBhvr additive="base">
                                        <p:cTn id="30" dur="500" fill="hold"/>
                                        <p:tgtEl>
                                          <p:spTgt spid="2001">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0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8"/>
                                        </p:tgtEl>
                                        <p:attrNameLst>
                                          <p:attrName>style.visibility</p:attrName>
                                        </p:attrNameLst>
                                      </p:cBhvr>
                                      <p:to>
                                        <p:strVal val="visible"/>
                                      </p:to>
                                    </p:set>
                                    <p:animEffect transition="in" filter="barn(inVertical)">
                                      <p:cBhvr>
                                        <p:cTn id="36" dur="500"/>
                                        <p:tgtEl>
                                          <p:spTgt spid="9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arn(inVertical)">
                                      <p:cBhvr>
                                        <p:cTn id="41" dur="500"/>
                                        <p:tgtEl>
                                          <p:spTgt spid="10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2"/>
                                        </p:tgtEl>
                                        <p:attrNameLst>
                                          <p:attrName>style.visibility</p:attrName>
                                        </p:attrNameLst>
                                      </p:cBhvr>
                                      <p:to>
                                        <p:strVal val="visible"/>
                                      </p:to>
                                    </p:set>
                                    <p:animEffect transition="in" filter="barn(inVertical)">
                                      <p:cBhvr>
                                        <p:cTn id="46"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98" grpId="0" animBg="1"/>
      <p:bldP spid="100" grpId="0" animBg="1"/>
      <p:bldP spid="10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3794" name="Rectangle 2"/>
          <p:cNvSpPr>
            <a:spLocks noGrp="1"/>
          </p:cNvSpPr>
          <p:nvPr>
            <p:ph type="title"/>
          </p:nvPr>
        </p:nvSpPr>
        <p:spPr>
          <a:xfrm>
            <a:off x="1278467" y="452967"/>
            <a:ext cx="10913533" cy="850900"/>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9939" name="AutoShape 8"/>
          <p:cNvSpPr>
            <a:spLocks noChangeAspect="1" noTextEdit="1"/>
          </p:cNvSpPr>
          <p:nvPr/>
        </p:nvSpPr>
        <p:spPr>
          <a:xfrm flipH="1">
            <a:off x="6491817" y="3147484"/>
            <a:ext cx="1212849" cy="1244600"/>
          </a:xfrm>
          <a:prstGeom prst="rect">
            <a:avLst/>
          </a:prstGeom>
          <a:noFill/>
          <a:ln w="9525">
            <a:noFill/>
          </a:ln>
        </p:spPr>
        <p:txBody>
          <a:bodyPr/>
          <a:lstStyle/>
          <a:p>
            <a:endParaRPr lang="en-US" sz="2400"/>
          </a:p>
        </p:txBody>
      </p:sp>
      <p:sp>
        <p:nvSpPr>
          <p:cNvPr id="33796" name="Rectangle 1"/>
          <p:cNvSpPr/>
          <p:nvPr/>
        </p:nvSpPr>
        <p:spPr>
          <a:xfrm>
            <a:off x="527051" y="1221317"/>
            <a:ext cx="9313333" cy="66611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735" dirty="0">
                <a:latin typeface="Times New Roman" panose="02020603050405020304" pitchFamily="18" charset="0"/>
                <a:cs typeface="Times New Roman" panose="02020603050405020304" pitchFamily="18" charset="0"/>
              </a:rPr>
              <a:t>Tìm hiểu ứng dụng cảm ứng trong thực tiễn</a:t>
            </a:r>
            <a:endParaRPr lang="en-US" altLang="en-US" sz="3735" b="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1000"/>
                                        <p:tgtEl>
                                          <p:spTgt spid="33794"/>
                                        </p:tgtEl>
                                      </p:cBhvr>
                                    </p:animEffect>
                                    <p:anim calcmode="lin" valueType="num">
                                      <p:cBhvr>
                                        <p:cTn id="8" dur="1000" fill="hold"/>
                                        <p:tgtEl>
                                          <p:spTgt spid="33794"/>
                                        </p:tgtEl>
                                        <p:attrNameLst>
                                          <p:attrName>ppt_x</p:attrName>
                                        </p:attrNameLst>
                                      </p:cBhvr>
                                      <p:tavLst>
                                        <p:tav tm="0">
                                          <p:val>
                                            <p:strVal val="#ppt_x"/>
                                          </p:val>
                                        </p:tav>
                                        <p:tav tm="100000">
                                          <p:val>
                                            <p:strVal val="#ppt_x"/>
                                          </p:val>
                                        </p:tav>
                                      </p:tavLst>
                                    </p:anim>
                                    <p:anim calcmode="lin" valueType="num">
                                      <p:cBhvr>
                                        <p:cTn id="9" dur="1000" fill="hold"/>
                                        <p:tgtEl>
                                          <p:spTgt spid="337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fade">
                                      <p:cBhvr>
                                        <p:cTn id="14" dur="1000"/>
                                        <p:tgtEl>
                                          <p:spTgt spid="33796"/>
                                        </p:tgtEl>
                                      </p:cBhvr>
                                    </p:animEffect>
                                    <p:anim calcmode="lin" valueType="num">
                                      <p:cBhvr>
                                        <p:cTn id="15" dur="1000" fill="hold"/>
                                        <p:tgtEl>
                                          <p:spTgt spid="33796"/>
                                        </p:tgtEl>
                                        <p:attrNameLst>
                                          <p:attrName>ppt_x</p:attrName>
                                        </p:attrNameLst>
                                      </p:cBhvr>
                                      <p:tavLst>
                                        <p:tav tm="0">
                                          <p:val>
                                            <p:strVal val="#ppt_x"/>
                                          </p:val>
                                        </p:tav>
                                        <p:tav tm="100000">
                                          <p:val>
                                            <p:strVal val="#ppt_x"/>
                                          </p:val>
                                        </p:tav>
                                      </p:tavLst>
                                    </p:anim>
                                    <p:anim calcmode="lin" valueType="num">
                                      <p:cBhvr>
                                        <p:cTn id="16" dur="1000" fill="hold"/>
                                        <p:tgtEl>
                                          <p:spTgt spid="337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0962" name="Rectangle 2"/>
          <p:cNvSpPr>
            <a:spLocks noGrp="1"/>
          </p:cNvSpPr>
          <p:nvPr>
            <p:ph type="title"/>
          </p:nvPr>
        </p:nvSpPr>
        <p:spPr>
          <a:xfrm>
            <a:off x="1278467" y="560917"/>
            <a:ext cx="10426700" cy="563033"/>
          </a:xfrm>
        </p:spPr>
        <p:txBody>
          <a:bodyPr vert="horz" wrap="square" lIns="121920" tIns="60960" rIns="121920" bIns="60960" anchor="ctr" anchorCtr="0">
            <a:normAutofit fontScale="90000"/>
          </a:bodyPr>
          <a:lstStyle/>
          <a:p>
            <a:pPr eaLnBrk="1" hangingPunct="1"/>
            <a:r>
              <a:rPr lang="en-US" altLang="en-US" sz="2665" b="1" dirty="0">
                <a:latin typeface="Times New Roman" panose="02020603050405020304" pitchFamily="18" charset="0"/>
                <a:cs typeface="Times New Roman" panose="02020603050405020304" pitchFamily="18" charset="0"/>
              </a:rPr>
              <a:t>3. </a:t>
            </a:r>
            <a:r>
              <a:rPr lang="vi-VN" altLang="en-US" sz="2665" b="1" dirty="0">
                <a:latin typeface="Times New Roman" panose="02020603050405020304" pitchFamily="18" charset="0"/>
                <a:cs typeface="Times New Roman" panose="02020603050405020304" pitchFamily="18" charset="0"/>
              </a:rPr>
              <a:t>ỨNG DỤNG CẢM ỨNG CỦA THỰC VẬT TRONG THỰC TIỄN</a:t>
            </a:r>
            <a:br>
              <a:rPr lang="en-US" altLang="en-US" sz="2665" dirty="0">
                <a:latin typeface="Times New Roman" panose="02020603050405020304" pitchFamily="18" charset="0"/>
                <a:cs typeface="Times New Roman" panose="02020603050405020304" pitchFamily="18" charset="0"/>
              </a:rPr>
            </a:br>
            <a:endParaRPr lang="en-US" altLang="en-US" sz="2665" dirty="0">
              <a:latin typeface="Times New Roman" panose="02020603050405020304" pitchFamily="18" charset="0"/>
              <a:ea typeface="Times New Roman" panose="02020603050405020304" pitchFamily="18" charset="0"/>
            </a:endParaRPr>
          </a:p>
        </p:txBody>
      </p:sp>
      <p:sp>
        <p:nvSpPr>
          <p:cNvPr id="34820" name="Rectangle 1"/>
          <p:cNvSpPr/>
          <p:nvPr/>
        </p:nvSpPr>
        <p:spPr>
          <a:xfrm>
            <a:off x="431800" y="1545167"/>
            <a:ext cx="10847917" cy="18167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vi-VN" altLang="en-US" sz="3735" dirty="0">
                <a:latin typeface="Times New Roman" panose="02020603050405020304" pitchFamily="18" charset="0"/>
                <a:cs typeface="Times New Roman" panose="02020603050405020304" pitchFamily="18" charset="0"/>
              </a:rPr>
              <a:t>Dựa v</a:t>
            </a:r>
            <a:r>
              <a:rPr lang="vi-VN" altLang="en-US" sz="3735" dirty="0">
                <a:latin typeface="Times New Roman" panose="02020603050405020304" pitchFamily="18" charset="0"/>
                <a:ea typeface="Times New Roman" panose="02020603050405020304" pitchFamily="18" charset="0"/>
              </a:rPr>
              <a:t>à</a:t>
            </a:r>
            <a:r>
              <a:rPr lang="vi-VN" altLang="en-US" sz="3735" dirty="0">
                <a:latin typeface="Times New Roman" panose="02020603050405020304" pitchFamily="18" charset="0"/>
                <a:cs typeface="Times New Roman" panose="02020603050405020304" pitchFamily="18" charset="0"/>
              </a:rPr>
              <a:t>o khả năng cảm ứng của thực vật, người ta tác động l</a:t>
            </a:r>
            <a:r>
              <a:rPr lang="vi-VN" altLang="en-US" sz="3735" dirty="0">
                <a:latin typeface="Times New Roman" panose="02020603050405020304" pitchFamily="18" charset="0"/>
                <a:ea typeface="Times New Roman" panose="02020603050405020304" pitchFamily="18" charset="0"/>
              </a:rPr>
              <a:t>à</a:t>
            </a:r>
            <a:r>
              <a:rPr lang="vi-VN" altLang="en-US" sz="3735" dirty="0">
                <a:latin typeface="Times New Roman" panose="02020603050405020304" pitchFamily="18" charset="0"/>
                <a:cs typeface="Times New Roman" panose="02020603050405020304" pitchFamily="18" charset="0"/>
              </a:rPr>
              <a:t>m thay đổi môi trường sống nhằm nâng cao năng suất v</a:t>
            </a:r>
            <a:r>
              <a:rPr lang="vi-VN" altLang="en-US" sz="3735" dirty="0">
                <a:latin typeface="Times New Roman" panose="02020603050405020304" pitchFamily="18" charset="0"/>
                <a:ea typeface="Times New Roman" panose="02020603050405020304" pitchFamily="18" charset="0"/>
              </a:rPr>
              <a:t>à</a:t>
            </a:r>
            <a:r>
              <a:rPr lang="vi-VN" altLang="en-US" sz="3735" dirty="0">
                <a:latin typeface="Times New Roman" panose="02020603050405020304" pitchFamily="18" charset="0"/>
                <a:cs typeface="Times New Roman" panose="02020603050405020304" pitchFamily="18" charset="0"/>
              </a:rPr>
              <a:t> chất lượng sản phẩm cây trồng.</a:t>
            </a:r>
            <a:endParaRPr lang="en-US" altLang="en-US" sz="3735"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fade">
                                      <p:cBhvr>
                                        <p:cTn id="7" dur="1000"/>
                                        <p:tgtEl>
                                          <p:spTgt spid="34820"/>
                                        </p:tgtEl>
                                      </p:cBhvr>
                                    </p:animEffect>
                                    <p:anim calcmode="lin" valueType="num">
                                      <p:cBhvr>
                                        <p:cTn id="8" dur="1000" fill="hold"/>
                                        <p:tgtEl>
                                          <p:spTgt spid="34820"/>
                                        </p:tgtEl>
                                        <p:attrNameLst>
                                          <p:attrName>ppt_x</p:attrName>
                                        </p:attrNameLst>
                                      </p:cBhvr>
                                      <p:tavLst>
                                        <p:tav tm="0">
                                          <p:val>
                                            <p:strVal val="#ppt_x"/>
                                          </p:val>
                                        </p:tav>
                                        <p:tav tm="100000">
                                          <p:val>
                                            <p:strVal val="#ppt_x"/>
                                          </p:val>
                                        </p:tav>
                                      </p:tavLst>
                                    </p:anim>
                                    <p:anim calcmode="lin" valueType="num">
                                      <p:cBhvr>
                                        <p:cTn id="9" dur="1000" fill="hold"/>
                                        <p:tgtEl>
                                          <p:spTgt spid="34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5842" name="Picture 2"/>
          <p:cNvPicPr>
            <a:picLocks noChangeAspect="1"/>
          </p:cNvPicPr>
          <p:nvPr/>
        </p:nvPicPr>
        <p:blipFill>
          <a:blip r:embed="rId3"/>
          <a:stretch>
            <a:fillRect/>
          </a:stretch>
        </p:blipFill>
        <p:spPr>
          <a:xfrm>
            <a:off x="152400" y="179917"/>
            <a:ext cx="3951817" cy="2514600"/>
          </a:xfrm>
          <a:prstGeom prst="rect">
            <a:avLst/>
          </a:prstGeom>
          <a:noFill/>
          <a:ln w="9525">
            <a:noFill/>
          </a:ln>
        </p:spPr>
      </p:pic>
      <p:pic>
        <p:nvPicPr>
          <p:cNvPr id="35843" name="Picture 6" descr="khep la ơ cay trinh nu"/>
          <p:cNvPicPr>
            <a:picLocks noChangeAspect="1"/>
          </p:cNvPicPr>
          <p:nvPr/>
        </p:nvPicPr>
        <p:blipFill>
          <a:blip r:embed="rId4"/>
          <a:stretch>
            <a:fillRect/>
          </a:stretch>
        </p:blipFill>
        <p:spPr>
          <a:xfrm>
            <a:off x="268817" y="3141133"/>
            <a:ext cx="3697816" cy="2514600"/>
          </a:xfrm>
          <a:prstGeom prst="rect">
            <a:avLst/>
          </a:prstGeom>
          <a:noFill/>
          <a:ln w="9525">
            <a:noFill/>
          </a:ln>
        </p:spPr>
      </p:pic>
      <p:sp>
        <p:nvSpPr>
          <p:cNvPr id="41988" name="Rectangle 8"/>
          <p:cNvSpPr/>
          <p:nvPr/>
        </p:nvSpPr>
        <p:spPr>
          <a:xfrm>
            <a:off x="0" y="-291782"/>
            <a:ext cx="309033" cy="583565"/>
          </a:xfrm>
          <a:prstGeom prst="rect">
            <a:avLst/>
          </a:prstGeom>
          <a:noFill/>
          <a:ln w="9525">
            <a:noFill/>
          </a:ln>
        </p:spPr>
        <p:txBody>
          <a:bodyPr anchor="ctr" anchorCtr="0">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endParaRPr lang="en-US" altLang="en-US" sz="3200" b="0" dirty="0">
              <a:latin typeface="Times New Roman" panose="02020603050405020304" pitchFamily="18" charset="0"/>
              <a:ea typeface="Times New Roman" panose="02020603050405020304" pitchFamily="18" charset="0"/>
            </a:endParaRPr>
          </a:p>
        </p:txBody>
      </p:sp>
      <p:pic>
        <p:nvPicPr>
          <p:cNvPr id="35845" name="Picture 17" descr="nep"/>
          <p:cNvPicPr>
            <a:picLocks noChangeAspect="1"/>
          </p:cNvPicPr>
          <p:nvPr/>
        </p:nvPicPr>
        <p:blipFill>
          <a:blip r:embed="rId5"/>
          <a:stretch>
            <a:fillRect/>
          </a:stretch>
        </p:blipFill>
        <p:spPr>
          <a:xfrm>
            <a:off x="3714751" y="3141133"/>
            <a:ext cx="3951816" cy="2514600"/>
          </a:xfrm>
          <a:prstGeom prst="rect">
            <a:avLst/>
          </a:prstGeom>
          <a:noFill/>
          <a:ln w="9525">
            <a:noFill/>
          </a:ln>
        </p:spPr>
      </p:pic>
      <p:sp>
        <p:nvSpPr>
          <p:cNvPr id="35846" name="TextBox 12"/>
          <p:cNvSpPr txBox="1"/>
          <p:nvPr/>
        </p:nvSpPr>
        <p:spPr>
          <a:xfrm>
            <a:off x="262467" y="2571751"/>
            <a:ext cx="13419667"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3200" dirty="0">
                <a:latin typeface="Times New Roman" panose="02020603050405020304" pitchFamily="18" charset="0"/>
                <a:cs typeface="Times New Roman" panose="02020603050405020304" pitchFamily="18" charset="0"/>
              </a:rPr>
              <a:t>     Hình 1                               Hình 2                                      Hình 3</a:t>
            </a:r>
            <a:endParaRPr lang="en-US" altLang="en-US" sz="3200" dirty="0">
              <a:latin typeface="Times New Roman" panose="02020603050405020304" pitchFamily="18" charset="0"/>
              <a:ea typeface="Times New Roman" panose="02020603050405020304" pitchFamily="18" charset="0"/>
            </a:endParaRPr>
          </a:p>
        </p:txBody>
      </p:sp>
      <p:sp>
        <p:nvSpPr>
          <p:cNvPr id="35847" name="TextBox 13"/>
          <p:cNvSpPr txBox="1"/>
          <p:nvPr/>
        </p:nvSpPr>
        <p:spPr>
          <a:xfrm>
            <a:off x="268817" y="5613400"/>
            <a:ext cx="13546667"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3200" dirty="0">
                <a:latin typeface="Times New Roman" panose="02020603050405020304" pitchFamily="18" charset="0"/>
                <a:cs typeface="Times New Roman" panose="02020603050405020304" pitchFamily="18" charset="0"/>
              </a:rPr>
              <a:t>         Hình 5                              Hình 6                             Hình 7</a:t>
            </a:r>
            <a:endParaRPr lang="en-US" altLang="en-US" sz="3200" dirty="0">
              <a:latin typeface="Times New Roman" panose="02020603050405020304" pitchFamily="18" charset="0"/>
              <a:ea typeface="Times New Roman" panose="02020603050405020304" pitchFamily="18" charset="0"/>
            </a:endParaRPr>
          </a:p>
        </p:txBody>
      </p:sp>
      <p:pic>
        <p:nvPicPr>
          <p:cNvPr id="35848" name="Picture 6"/>
          <p:cNvPicPr>
            <a:picLocks noChangeAspect="1"/>
          </p:cNvPicPr>
          <p:nvPr/>
        </p:nvPicPr>
        <p:blipFill>
          <a:blip r:embed="rId6"/>
          <a:stretch>
            <a:fillRect/>
          </a:stretch>
        </p:blipFill>
        <p:spPr>
          <a:xfrm>
            <a:off x="3714751" y="165100"/>
            <a:ext cx="3951816" cy="2514600"/>
          </a:xfrm>
          <a:prstGeom prst="rect">
            <a:avLst/>
          </a:prstGeom>
          <a:noFill/>
          <a:ln w="9525">
            <a:noFill/>
          </a:ln>
        </p:spPr>
      </p:pic>
      <p:pic>
        <p:nvPicPr>
          <p:cNvPr id="35849" name="Picture 11" descr="tải xuống (1)"/>
          <p:cNvPicPr>
            <a:picLocks noChangeAspect="1"/>
          </p:cNvPicPr>
          <p:nvPr/>
        </p:nvPicPr>
        <p:blipFill>
          <a:blip r:embed="rId7"/>
          <a:stretch>
            <a:fillRect/>
          </a:stretch>
        </p:blipFill>
        <p:spPr>
          <a:xfrm>
            <a:off x="7357533" y="3045884"/>
            <a:ext cx="4080933" cy="2609849"/>
          </a:xfrm>
          <a:prstGeom prst="rect">
            <a:avLst/>
          </a:prstGeom>
          <a:noFill/>
          <a:ln w="9525">
            <a:noFill/>
          </a:ln>
        </p:spPr>
      </p:pic>
      <p:pic>
        <p:nvPicPr>
          <p:cNvPr id="35850" name="Picture 7" descr="125232PMre-cay"/>
          <p:cNvPicPr>
            <a:picLocks noChangeAspect="1"/>
          </p:cNvPicPr>
          <p:nvPr/>
        </p:nvPicPr>
        <p:blipFill>
          <a:blip r:embed="rId8"/>
          <a:stretch>
            <a:fillRect/>
          </a:stretch>
        </p:blipFill>
        <p:spPr>
          <a:xfrm>
            <a:off x="7363884" y="165100"/>
            <a:ext cx="3951816" cy="2514600"/>
          </a:xfrm>
          <a:prstGeom prst="rect">
            <a:avLst/>
          </a:prstGeom>
          <a:noFill/>
          <a:ln w="9525">
            <a:noFill/>
          </a:ln>
        </p:spPr>
      </p:pic>
      <p:sp>
        <p:nvSpPr>
          <p:cNvPr id="35851" name="TextBox 13"/>
          <p:cNvSpPr txBox="1"/>
          <p:nvPr/>
        </p:nvSpPr>
        <p:spPr>
          <a:xfrm>
            <a:off x="2487084" y="6117167"/>
            <a:ext cx="7833783"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3200" dirty="0">
                <a:solidFill>
                  <a:srgbClr val="FF0000"/>
                </a:solidFill>
                <a:latin typeface="Times New Roman" panose="02020603050405020304" pitchFamily="18" charset="0"/>
                <a:cs typeface="Times New Roman" panose="02020603050405020304" pitchFamily="18" charset="0"/>
              </a:rPr>
              <a:t>Một v</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i cảm ứng ở thực vật thường gặp</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additive="base">
                                        <p:cTn id="7" dur="500" fill="hold"/>
                                        <p:tgtEl>
                                          <p:spTgt spid="35842"/>
                                        </p:tgtEl>
                                        <p:attrNameLst>
                                          <p:attrName>ppt_x</p:attrName>
                                        </p:attrNameLst>
                                      </p:cBhvr>
                                      <p:tavLst>
                                        <p:tav tm="0">
                                          <p:val>
                                            <p:strVal val="#ppt_x"/>
                                          </p:val>
                                        </p:tav>
                                        <p:tav tm="100000">
                                          <p:val>
                                            <p:strVal val="#ppt_x"/>
                                          </p:val>
                                        </p:tav>
                                      </p:tavLst>
                                    </p:anim>
                                    <p:anim calcmode="lin" valueType="num">
                                      <p:cBhvr additive="base">
                                        <p:cTn id="8" dur="500" fill="hold"/>
                                        <p:tgtEl>
                                          <p:spTgt spid="358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8"/>
                                        </p:tgtEl>
                                        <p:attrNameLst>
                                          <p:attrName>style.visibility</p:attrName>
                                        </p:attrNameLst>
                                      </p:cBhvr>
                                      <p:to>
                                        <p:strVal val="visible"/>
                                      </p:to>
                                    </p:set>
                                    <p:anim calcmode="lin" valueType="num">
                                      <p:cBhvr additive="base">
                                        <p:cTn id="11" dur="500" fill="hold"/>
                                        <p:tgtEl>
                                          <p:spTgt spid="35848"/>
                                        </p:tgtEl>
                                        <p:attrNameLst>
                                          <p:attrName>ppt_x</p:attrName>
                                        </p:attrNameLst>
                                      </p:cBhvr>
                                      <p:tavLst>
                                        <p:tav tm="0">
                                          <p:val>
                                            <p:strVal val="#ppt_x"/>
                                          </p:val>
                                        </p:tav>
                                        <p:tav tm="100000">
                                          <p:val>
                                            <p:strVal val="#ppt_x"/>
                                          </p:val>
                                        </p:tav>
                                      </p:tavLst>
                                    </p:anim>
                                    <p:anim calcmode="lin" valueType="num">
                                      <p:cBhvr additive="base">
                                        <p:cTn id="12" dur="500" fill="hold"/>
                                        <p:tgtEl>
                                          <p:spTgt spid="3584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additive="base">
                                        <p:cTn id="15" dur="500" fill="hold"/>
                                        <p:tgtEl>
                                          <p:spTgt spid="35850"/>
                                        </p:tgtEl>
                                        <p:attrNameLst>
                                          <p:attrName>ppt_x</p:attrName>
                                        </p:attrNameLst>
                                      </p:cBhvr>
                                      <p:tavLst>
                                        <p:tav tm="0">
                                          <p:val>
                                            <p:strVal val="#ppt_x"/>
                                          </p:val>
                                        </p:tav>
                                        <p:tav tm="100000">
                                          <p:val>
                                            <p:strVal val="#ppt_x"/>
                                          </p:val>
                                        </p:tav>
                                      </p:tavLst>
                                    </p:anim>
                                    <p:anim calcmode="lin" valueType="num">
                                      <p:cBhvr additive="base">
                                        <p:cTn id="16" dur="500" fill="hold"/>
                                        <p:tgtEl>
                                          <p:spTgt spid="358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846"/>
                                        </p:tgtEl>
                                        <p:attrNameLst>
                                          <p:attrName>style.visibility</p:attrName>
                                        </p:attrNameLst>
                                      </p:cBhvr>
                                      <p:to>
                                        <p:strVal val="visible"/>
                                      </p:to>
                                    </p:set>
                                    <p:animEffect transition="in" filter="fade">
                                      <p:cBhvr>
                                        <p:cTn id="21" dur="1000"/>
                                        <p:tgtEl>
                                          <p:spTgt spid="35846"/>
                                        </p:tgtEl>
                                      </p:cBhvr>
                                    </p:animEffect>
                                    <p:anim calcmode="lin" valueType="num">
                                      <p:cBhvr>
                                        <p:cTn id="22" dur="1000" fill="hold"/>
                                        <p:tgtEl>
                                          <p:spTgt spid="35846"/>
                                        </p:tgtEl>
                                        <p:attrNameLst>
                                          <p:attrName>ppt_x</p:attrName>
                                        </p:attrNameLst>
                                      </p:cBhvr>
                                      <p:tavLst>
                                        <p:tav tm="0">
                                          <p:val>
                                            <p:strVal val="#ppt_x"/>
                                          </p:val>
                                        </p:tav>
                                        <p:tav tm="100000">
                                          <p:val>
                                            <p:strVal val="#ppt_x"/>
                                          </p:val>
                                        </p:tav>
                                      </p:tavLst>
                                    </p:anim>
                                    <p:anim calcmode="lin" valueType="num">
                                      <p:cBhvr>
                                        <p:cTn id="23" dur="1000" fill="hold"/>
                                        <p:tgtEl>
                                          <p:spTgt spid="358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5843"/>
                                        </p:tgtEl>
                                        <p:attrNameLst>
                                          <p:attrName>style.visibility</p:attrName>
                                        </p:attrNameLst>
                                      </p:cBhvr>
                                      <p:to>
                                        <p:strVal val="visible"/>
                                      </p:to>
                                    </p:set>
                                    <p:anim calcmode="lin" valueType="num">
                                      <p:cBhvr additive="base">
                                        <p:cTn id="28" dur="500" fill="hold"/>
                                        <p:tgtEl>
                                          <p:spTgt spid="35843"/>
                                        </p:tgtEl>
                                        <p:attrNameLst>
                                          <p:attrName>ppt_x</p:attrName>
                                        </p:attrNameLst>
                                      </p:cBhvr>
                                      <p:tavLst>
                                        <p:tav tm="0">
                                          <p:val>
                                            <p:strVal val="#ppt_x"/>
                                          </p:val>
                                        </p:tav>
                                        <p:tav tm="100000">
                                          <p:val>
                                            <p:strVal val="#ppt_x"/>
                                          </p:val>
                                        </p:tav>
                                      </p:tavLst>
                                    </p:anim>
                                    <p:anim calcmode="lin" valueType="num">
                                      <p:cBhvr additive="base">
                                        <p:cTn id="29" dur="500" fill="hold"/>
                                        <p:tgtEl>
                                          <p:spTgt spid="3584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5845"/>
                                        </p:tgtEl>
                                        <p:attrNameLst>
                                          <p:attrName>style.visibility</p:attrName>
                                        </p:attrNameLst>
                                      </p:cBhvr>
                                      <p:to>
                                        <p:strVal val="visible"/>
                                      </p:to>
                                    </p:set>
                                    <p:anim calcmode="lin" valueType="num">
                                      <p:cBhvr additive="base">
                                        <p:cTn id="32" dur="500" fill="hold"/>
                                        <p:tgtEl>
                                          <p:spTgt spid="35845"/>
                                        </p:tgtEl>
                                        <p:attrNameLst>
                                          <p:attrName>ppt_x</p:attrName>
                                        </p:attrNameLst>
                                      </p:cBhvr>
                                      <p:tavLst>
                                        <p:tav tm="0">
                                          <p:val>
                                            <p:strVal val="#ppt_x"/>
                                          </p:val>
                                        </p:tav>
                                        <p:tav tm="100000">
                                          <p:val>
                                            <p:strVal val="#ppt_x"/>
                                          </p:val>
                                        </p:tav>
                                      </p:tavLst>
                                    </p:anim>
                                    <p:anim calcmode="lin" valueType="num">
                                      <p:cBhvr additive="base">
                                        <p:cTn id="33" dur="500" fill="hold"/>
                                        <p:tgtEl>
                                          <p:spTgt spid="35845"/>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5849"/>
                                        </p:tgtEl>
                                        <p:attrNameLst>
                                          <p:attrName>style.visibility</p:attrName>
                                        </p:attrNameLst>
                                      </p:cBhvr>
                                      <p:to>
                                        <p:strVal val="visible"/>
                                      </p:to>
                                    </p:set>
                                    <p:anim calcmode="lin" valueType="num">
                                      <p:cBhvr additive="base">
                                        <p:cTn id="36" dur="500" fill="hold"/>
                                        <p:tgtEl>
                                          <p:spTgt spid="35849"/>
                                        </p:tgtEl>
                                        <p:attrNameLst>
                                          <p:attrName>ppt_x</p:attrName>
                                        </p:attrNameLst>
                                      </p:cBhvr>
                                      <p:tavLst>
                                        <p:tav tm="0">
                                          <p:val>
                                            <p:strVal val="#ppt_x"/>
                                          </p:val>
                                        </p:tav>
                                        <p:tav tm="100000">
                                          <p:val>
                                            <p:strVal val="#ppt_x"/>
                                          </p:val>
                                        </p:tav>
                                      </p:tavLst>
                                    </p:anim>
                                    <p:anim calcmode="lin" valueType="num">
                                      <p:cBhvr additive="base">
                                        <p:cTn id="37"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5847"/>
                                        </p:tgtEl>
                                        <p:attrNameLst>
                                          <p:attrName>style.visibility</p:attrName>
                                        </p:attrNameLst>
                                      </p:cBhvr>
                                      <p:to>
                                        <p:strVal val="visible"/>
                                      </p:to>
                                    </p:set>
                                    <p:animEffect transition="in" filter="fade">
                                      <p:cBhvr>
                                        <p:cTn id="42" dur="1000"/>
                                        <p:tgtEl>
                                          <p:spTgt spid="35847"/>
                                        </p:tgtEl>
                                      </p:cBhvr>
                                    </p:animEffect>
                                    <p:anim calcmode="lin" valueType="num">
                                      <p:cBhvr>
                                        <p:cTn id="43" dur="1000" fill="hold"/>
                                        <p:tgtEl>
                                          <p:spTgt spid="35847"/>
                                        </p:tgtEl>
                                        <p:attrNameLst>
                                          <p:attrName>ppt_x</p:attrName>
                                        </p:attrNameLst>
                                      </p:cBhvr>
                                      <p:tavLst>
                                        <p:tav tm="0">
                                          <p:val>
                                            <p:strVal val="#ppt_x"/>
                                          </p:val>
                                        </p:tav>
                                        <p:tav tm="100000">
                                          <p:val>
                                            <p:strVal val="#ppt_x"/>
                                          </p:val>
                                        </p:tav>
                                      </p:tavLst>
                                    </p:anim>
                                    <p:anim calcmode="lin" valueType="num">
                                      <p:cBhvr>
                                        <p:cTn id="44" dur="1000" fill="hold"/>
                                        <p:tgtEl>
                                          <p:spTgt spid="3584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5851"/>
                                        </p:tgtEl>
                                        <p:attrNameLst>
                                          <p:attrName>style.visibility</p:attrName>
                                        </p:attrNameLst>
                                      </p:cBhvr>
                                      <p:to>
                                        <p:strVal val="visible"/>
                                      </p:to>
                                    </p:set>
                                    <p:animEffect transition="in" filter="barn(inVertical)">
                                      <p:cBhvr>
                                        <p:cTn id="49" dur="500"/>
                                        <p:tgtEl>
                                          <p:spTgt spid="35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P spid="35847" grpId="0"/>
      <p:bldP spid="3585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 r="15765"/>
          <a:stretch>
            <a:fillRect/>
          </a:stretch>
        </p:blipFill>
        <p:spPr>
          <a:xfrm>
            <a:off x="254000" y="19051"/>
            <a:ext cx="4927601" cy="26479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4"/>
          <a:stretch>
            <a:fillRect/>
          </a:stretch>
        </p:blipFill>
        <p:spPr>
          <a:xfrm>
            <a:off x="254000" y="2756925"/>
            <a:ext cx="4927600" cy="3362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5"/>
          <a:stretch>
            <a:fillRect/>
          </a:stretch>
        </p:blipFill>
        <p:spPr>
          <a:xfrm>
            <a:off x="5491125" y="2756925"/>
            <a:ext cx="6497675" cy="316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rotWithShape="1">
          <a:blip r:embed="rId6"/>
          <a:srcRect t="22043"/>
          <a:stretch>
            <a:fillRect/>
          </a:stretch>
        </p:blipFill>
        <p:spPr>
          <a:xfrm>
            <a:off x="5516525" y="1"/>
            <a:ext cx="6472275" cy="2660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ounded Rectangle 8"/>
          <p:cNvSpPr/>
          <p:nvPr/>
        </p:nvSpPr>
        <p:spPr>
          <a:xfrm>
            <a:off x="254000" y="1892300"/>
            <a:ext cx="49276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Times New Roman" panose="02020603050405020304" pitchFamily="18" charset="0"/>
                <a:cs typeface="Times New Roman" panose="02020603050405020304" pitchFamily="18" charset="0"/>
              </a:rPr>
              <a:t>Hướng trọng lực</a:t>
            </a:r>
            <a:endParaRPr sz="3735" b="1" dirty="0">
              <a:solidFill>
                <a:srgbClr val="003366"/>
              </a:solidFill>
              <a:latin typeface="Times New Roman" panose="02020603050405020304" pitchFamily="18" charset="0"/>
              <a:ea typeface="Times New Roman" panose="02020603050405020304" pitchFamily="18" charset="0"/>
            </a:endParaRPr>
          </a:p>
        </p:txBody>
      </p:sp>
      <p:sp>
        <p:nvSpPr>
          <p:cNvPr id="10" name="Rounded Rectangle 9"/>
          <p:cNvSpPr/>
          <p:nvPr/>
        </p:nvSpPr>
        <p:spPr>
          <a:xfrm>
            <a:off x="5516033" y="1797051"/>
            <a:ext cx="6472767"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Times New Roman" panose="02020603050405020304" pitchFamily="18" charset="0"/>
                <a:cs typeface="Times New Roman" panose="02020603050405020304" pitchFamily="18" charset="0"/>
              </a:rPr>
              <a:t>Ứng động không sinh trưởng</a:t>
            </a:r>
            <a:endParaRPr sz="3735" b="1" dirty="0">
              <a:solidFill>
                <a:srgbClr val="003366"/>
              </a:solidFill>
              <a:latin typeface="Times New Roman" panose="02020603050405020304" pitchFamily="18" charset="0"/>
              <a:ea typeface="Times New Roman" panose="02020603050405020304" pitchFamily="18" charset="0"/>
            </a:endParaRPr>
          </a:p>
        </p:txBody>
      </p:sp>
      <p:sp>
        <p:nvSpPr>
          <p:cNvPr id="11" name="Rounded Rectangle 10"/>
          <p:cNvSpPr/>
          <p:nvPr/>
        </p:nvSpPr>
        <p:spPr>
          <a:xfrm>
            <a:off x="254000" y="5446184"/>
            <a:ext cx="49276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Times New Roman" panose="02020603050405020304" pitchFamily="18" charset="0"/>
                <a:cs typeface="Times New Roman" panose="02020603050405020304" pitchFamily="18" charset="0"/>
              </a:rPr>
              <a:t>Hướng nước</a:t>
            </a:r>
            <a:endParaRPr sz="3735" b="1" dirty="0">
              <a:solidFill>
                <a:srgbClr val="003366"/>
              </a:solidFill>
              <a:latin typeface="Times New Roman" panose="02020603050405020304" pitchFamily="18" charset="0"/>
              <a:ea typeface="Times New Roman" panose="02020603050405020304" pitchFamily="18" charset="0"/>
            </a:endParaRPr>
          </a:p>
        </p:txBody>
      </p:sp>
      <p:sp>
        <p:nvSpPr>
          <p:cNvPr id="12" name="Rounded Rectangle 11"/>
          <p:cNvSpPr/>
          <p:nvPr/>
        </p:nvSpPr>
        <p:spPr>
          <a:xfrm>
            <a:off x="5562600" y="5156200"/>
            <a:ext cx="6472767" cy="717551"/>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Times New Roman" panose="02020603050405020304" pitchFamily="18" charset="0"/>
                <a:cs typeface="Times New Roman" panose="02020603050405020304" pitchFamily="18" charset="0"/>
              </a:rPr>
              <a:t>Ứng động không sinh trưởng</a:t>
            </a:r>
            <a:endParaRPr sz="3735" b="1" dirty="0">
              <a:solidFill>
                <a:srgbClr val="003366"/>
              </a:solidFill>
              <a:latin typeface="Times New Roman" panose="02020603050405020304" pitchFamily="18" charset="0"/>
              <a:ea typeface="Times New Roman" panose="02020603050405020304" pitchFamily="18" charset="0"/>
            </a:endParaRPr>
          </a:p>
        </p:txBody>
      </p:sp>
      <p:sp>
        <p:nvSpPr>
          <p:cNvPr id="43018" name="TextBox 1"/>
          <p:cNvSpPr txBox="1"/>
          <p:nvPr/>
        </p:nvSpPr>
        <p:spPr>
          <a:xfrm>
            <a:off x="4470400" y="76200"/>
            <a:ext cx="5080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Times New Roman" panose="02020603050405020304" pitchFamily="18" charset="0"/>
                <a:cs typeface="Times New Roman" panose="02020603050405020304" pitchFamily="18" charset="0"/>
              </a:rPr>
              <a:t>1</a:t>
            </a:r>
            <a:endParaRPr lang="en-US" altLang="en-US" sz="3200" dirty="0">
              <a:solidFill>
                <a:schemeClr val="bg1"/>
              </a:solidFill>
              <a:latin typeface="Times New Roman" panose="02020603050405020304" pitchFamily="18" charset="0"/>
              <a:ea typeface="Times New Roman" panose="02020603050405020304" pitchFamily="18" charset="0"/>
            </a:endParaRPr>
          </a:p>
        </p:txBody>
      </p:sp>
      <p:sp>
        <p:nvSpPr>
          <p:cNvPr id="43019" name="TextBox 2"/>
          <p:cNvSpPr txBox="1"/>
          <p:nvPr/>
        </p:nvSpPr>
        <p:spPr>
          <a:xfrm>
            <a:off x="5588000" y="152400"/>
            <a:ext cx="609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Times New Roman" panose="02020603050405020304" pitchFamily="18" charset="0"/>
                <a:cs typeface="Times New Roman" panose="02020603050405020304" pitchFamily="18" charset="0"/>
              </a:rPr>
              <a:t>2</a:t>
            </a:r>
            <a:endParaRPr lang="en-US" altLang="en-US" sz="3200" dirty="0">
              <a:solidFill>
                <a:schemeClr val="bg1"/>
              </a:solidFill>
              <a:latin typeface="Times New Roman" panose="02020603050405020304" pitchFamily="18" charset="0"/>
              <a:ea typeface="Times New Roman" panose="02020603050405020304" pitchFamily="18" charset="0"/>
            </a:endParaRPr>
          </a:p>
        </p:txBody>
      </p:sp>
      <p:sp>
        <p:nvSpPr>
          <p:cNvPr id="43020" name="TextBox 5"/>
          <p:cNvSpPr txBox="1"/>
          <p:nvPr/>
        </p:nvSpPr>
        <p:spPr>
          <a:xfrm>
            <a:off x="406400" y="3276600"/>
            <a:ext cx="5080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Times New Roman" panose="02020603050405020304" pitchFamily="18" charset="0"/>
                <a:cs typeface="Times New Roman" panose="02020603050405020304" pitchFamily="18" charset="0"/>
              </a:rPr>
              <a:t>3</a:t>
            </a:r>
            <a:endParaRPr lang="en-US" altLang="en-US" sz="3200" dirty="0">
              <a:solidFill>
                <a:schemeClr val="bg1"/>
              </a:solidFill>
              <a:latin typeface="Times New Roman" panose="02020603050405020304" pitchFamily="18" charset="0"/>
              <a:ea typeface="Times New Roman" panose="02020603050405020304" pitchFamily="18" charset="0"/>
            </a:endParaRPr>
          </a:p>
        </p:txBody>
      </p:sp>
      <p:sp>
        <p:nvSpPr>
          <p:cNvPr id="43021" name="TextBox 12"/>
          <p:cNvSpPr txBox="1"/>
          <p:nvPr/>
        </p:nvSpPr>
        <p:spPr>
          <a:xfrm>
            <a:off x="5537200" y="3276600"/>
            <a:ext cx="7620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Times New Roman" panose="02020603050405020304" pitchFamily="18" charset="0"/>
                <a:cs typeface="Times New Roman" panose="02020603050405020304" pitchFamily="18" charset="0"/>
              </a:rPr>
              <a:t>4</a:t>
            </a:r>
            <a:endParaRPr lang="en-US" altLang="en-US" sz="3200" dirty="0">
              <a:solidFill>
                <a:schemeClr val="bg1"/>
              </a:solidFill>
              <a:latin typeface="Times New Roman" panose="02020603050405020304" pitchFamily="18" charset="0"/>
              <a:ea typeface="Times New Roman" panose="02020603050405020304" pitchFamily="18" charset="0"/>
            </a:endParaRPr>
          </a:p>
        </p:txBody>
      </p:sp>
      <p:sp>
        <p:nvSpPr>
          <p:cNvPr id="14" name="TextBox 13"/>
          <p:cNvSpPr txBox="1"/>
          <p:nvPr/>
        </p:nvSpPr>
        <p:spPr>
          <a:xfrm>
            <a:off x="2487084" y="6119284"/>
            <a:ext cx="7833783"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3200" dirty="0">
                <a:solidFill>
                  <a:srgbClr val="FF0000"/>
                </a:solidFill>
                <a:latin typeface="Times New Roman" panose="02020603050405020304" pitchFamily="18" charset="0"/>
                <a:cs typeface="Times New Roman" panose="02020603050405020304" pitchFamily="18" charset="0"/>
              </a:rPr>
              <a:t>Một v</a:t>
            </a:r>
            <a:r>
              <a:rPr lang="en-US" altLang="en-US" sz="3200" dirty="0">
                <a:solidFill>
                  <a:srgbClr val="FF0000"/>
                </a:solidFill>
                <a:latin typeface="Times New Roman" panose="02020603050405020304" pitchFamily="18" charset="0"/>
                <a:ea typeface="Times New Roman" panose="02020603050405020304" pitchFamily="18" charset="0"/>
              </a:rPr>
              <a:t>à</a:t>
            </a:r>
            <a:r>
              <a:rPr lang="en-US" altLang="en-US" sz="3200" dirty="0">
                <a:solidFill>
                  <a:srgbClr val="FF0000"/>
                </a:solidFill>
                <a:latin typeface="Times New Roman" panose="02020603050405020304" pitchFamily="18" charset="0"/>
                <a:cs typeface="Times New Roman" panose="02020603050405020304" pitchFamily="18" charset="0"/>
              </a:rPr>
              <a:t>i cảm ứng ở thực vật thường gặp</a:t>
            </a:r>
            <a:endParaRPr lang="en-US" altLang="en-US" sz="320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barn(inVertical)">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 t="6963" r="27017"/>
          <a:stretch>
            <a:fillRect/>
          </a:stretch>
        </p:blipFill>
        <p:spPr>
          <a:xfrm>
            <a:off x="508000" y="57151"/>
            <a:ext cx="4280440" cy="27638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4"/>
          <a:srcRect l="15599" t="14068" r="14772" b="15714"/>
          <a:stretch>
            <a:fillRect/>
          </a:stretch>
        </p:blipFill>
        <p:spPr>
          <a:xfrm>
            <a:off x="5423925" y="57151"/>
            <a:ext cx="6332043" cy="2733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5"/>
          <a:srcRect b="7075"/>
          <a:stretch>
            <a:fillRect/>
          </a:stretch>
        </p:blipFill>
        <p:spPr>
          <a:xfrm>
            <a:off x="50800" y="2948947"/>
            <a:ext cx="6613771" cy="32702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ounded Rectangle 10"/>
          <p:cNvSpPr/>
          <p:nvPr/>
        </p:nvSpPr>
        <p:spPr>
          <a:xfrm>
            <a:off x="711200" y="2180167"/>
            <a:ext cx="38735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Calibri" panose="020F0502020204030204" pitchFamily="34" charset="0"/>
                <a:cs typeface="Calibri" panose="020F0502020204030204" pitchFamily="34" charset="0"/>
              </a:rPr>
              <a:t>Hướng tiếp xúc</a:t>
            </a:r>
            <a:endParaRPr sz="3735" b="1" dirty="0">
              <a:solidFill>
                <a:srgbClr val="003366"/>
              </a:solidFill>
              <a:latin typeface="Calibri" panose="020F0502020204030204" pitchFamily="34" charset="0"/>
              <a:ea typeface="Calibri" panose="020F0502020204030204" pitchFamily="34" charset="0"/>
            </a:endParaRPr>
          </a:p>
        </p:txBody>
      </p:sp>
      <p:sp>
        <p:nvSpPr>
          <p:cNvPr id="12" name="Rounded Rectangle 11"/>
          <p:cNvSpPr/>
          <p:nvPr/>
        </p:nvSpPr>
        <p:spPr>
          <a:xfrm>
            <a:off x="5283200" y="2146300"/>
            <a:ext cx="6472767"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Calibri" panose="020F0502020204030204" pitchFamily="34" charset="0"/>
                <a:cs typeface="Calibri" panose="020F0502020204030204" pitchFamily="34" charset="0"/>
              </a:rPr>
              <a:t>Ứng động không sinh trưởng</a:t>
            </a:r>
            <a:endParaRPr sz="3735" b="1" dirty="0">
              <a:solidFill>
                <a:srgbClr val="003366"/>
              </a:solidFill>
              <a:latin typeface="Calibri" panose="020F0502020204030204" pitchFamily="34" charset="0"/>
              <a:ea typeface="Calibri" panose="020F0502020204030204" pitchFamily="34" charset="0"/>
            </a:endParaRPr>
          </a:p>
        </p:txBody>
      </p:sp>
      <p:sp>
        <p:nvSpPr>
          <p:cNvPr id="13" name="Rounded Rectangle 12"/>
          <p:cNvSpPr/>
          <p:nvPr/>
        </p:nvSpPr>
        <p:spPr>
          <a:xfrm>
            <a:off x="863600" y="5734051"/>
            <a:ext cx="49276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Calibri" panose="020F0502020204030204" pitchFamily="34" charset="0"/>
                <a:cs typeface="Calibri" panose="020F0502020204030204" pitchFamily="34" charset="0"/>
              </a:rPr>
              <a:t>Ứng động sinh trưởng</a:t>
            </a:r>
            <a:endParaRPr sz="3735" b="1" dirty="0">
              <a:solidFill>
                <a:srgbClr val="003366"/>
              </a:solidFill>
              <a:latin typeface="Calibri" panose="020F0502020204030204" pitchFamily="34" charset="0"/>
              <a:ea typeface="Calibri" panose="020F0502020204030204" pitchFamily="34" charset="0"/>
            </a:endParaRPr>
          </a:p>
        </p:txBody>
      </p:sp>
      <p:pic>
        <p:nvPicPr>
          <p:cNvPr id="6" name="Picture 5"/>
          <p:cNvPicPr>
            <a:picLocks noChangeAspect="1"/>
          </p:cNvPicPr>
          <p:nvPr/>
        </p:nvPicPr>
        <p:blipFill rotWithShape="1">
          <a:blip r:embed="rId6"/>
          <a:srcRect l="3500" t="15017" r="3500" b="19552"/>
          <a:stretch>
            <a:fillRect/>
          </a:stretch>
        </p:blipFill>
        <p:spPr>
          <a:xfrm>
            <a:off x="7235512" y="2756925"/>
            <a:ext cx="4448489" cy="34622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ounded Rectangle 13"/>
          <p:cNvSpPr/>
          <p:nvPr/>
        </p:nvSpPr>
        <p:spPr>
          <a:xfrm>
            <a:off x="7416800" y="5541433"/>
            <a:ext cx="4064000" cy="609600"/>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735" b="1" dirty="0">
                <a:solidFill>
                  <a:srgbClr val="003366"/>
                </a:solidFill>
                <a:latin typeface="Calibri" panose="020F0502020204030204" pitchFamily="34" charset="0"/>
                <a:cs typeface="Calibri" panose="020F0502020204030204" pitchFamily="34" charset="0"/>
              </a:rPr>
              <a:t>Hướng sáng</a:t>
            </a:r>
            <a:endParaRPr sz="3735" b="1" dirty="0">
              <a:solidFill>
                <a:srgbClr val="003366"/>
              </a:solidFill>
              <a:latin typeface="Calibri" panose="020F0502020204030204" pitchFamily="34" charset="0"/>
              <a:ea typeface="Calibri" panose="020F0502020204030204" pitchFamily="34" charset="0"/>
            </a:endParaRPr>
          </a:p>
        </p:txBody>
      </p:sp>
      <p:sp>
        <p:nvSpPr>
          <p:cNvPr id="44042" name="TextBox 1"/>
          <p:cNvSpPr txBox="1"/>
          <p:nvPr/>
        </p:nvSpPr>
        <p:spPr>
          <a:xfrm>
            <a:off x="711200" y="152400"/>
            <a:ext cx="609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Calibri" panose="020F0502020204030204" pitchFamily="34" charset="0"/>
                <a:cs typeface="Calibri" panose="020F0502020204030204" pitchFamily="34" charset="0"/>
              </a:rPr>
              <a:t>5</a:t>
            </a:r>
            <a:endParaRPr lang="en-US" altLang="en-US" sz="3200" dirty="0">
              <a:solidFill>
                <a:schemeClr val="bg1"/>
              </a:solidFill>
              <a:latin typeface="Calibri" panose="020F0502020204030204" pitchFamily="34" charset="0"/>
              <a:ea typeface="Calibri" panose="020F0502020204030204" pitchFamily="34" charset="0"/>
            </a:endParaRPr>
          </a:p>
        </p:txBody>
      </p:sp>
      <p:sp>
        <p:nvSpPr>
          <p:cNvPr id="44043" name="TextBox 3"/>
          <p:cNvSpPr txBox="1"/>
          <p:nvPr/>
        </p:nvSpPr>
        <p:spPr>
          <a:xfrm>
            <a:off x="6096000" y="152400"/>
            <a:ext cx="569384"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Calibri" panose="020F0502020204030204" pitchFamily="34" charset="0"/>
                <a:cs typeface="Calibri" panose="020F0502020204030204" pitchFamily="34" charset="0"/>
              </a:rPr>
              <a:t>6</a:t>
            </a:r>
            <a:endParaRPr lang="en-US" altLang="en-US" sz="3200" dirty="0">
              <a:solidFill>
                <a:schemeClr val="bg1"/>
              </a:solidFill>
              <a:latin typeface="Calibri" panose="020F0502020204030204" pitchFamily="34" charset="0"/>
              <a:ea typeface="Calibri" panose="020F0502020204030204" pitchFamily="34" charset="0"/>
            </a:endParaRPr>
          </a:p>
        </p:txBody>
      </p:sp>
      <p:sp>
        <p:nvSpPr>
          <p:cNvPr id="44044" name="TextBox 4"/>
          <p:cNvSpPr txBox="1"/>
          <p:nvPr/>
        </p:nvSpPr>
        <p:spPr>
          <a:xfrm>
            <a:off x="6068484" y="5027084"/>
            <a:ext cx="7112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Calibri" panose="020F0502020204030204" pitchFamily="34" charset="0"/>
                <a:cs typeface="Calibri" panose="020F0502020204030204" pitchFamily="34" charset="0"/>
              </a:rPr>
              <a:t>7</a:t>
            </a:r>
            <a:endParaRPr lang="en-US" altLang="en-US" sz="3200" dirty="0">
              <a:solidFill>
                <a:schemeClr val="bg1"/>
              </a:solidFill>
              <a:latin typeface="Calibri" panose="020F0502020204030204" pitchFamily="34" charset="0"/>
              <a:ea typeface="Calibri" panose="020F0502020204030204" pitchFamily="34" charset="0"/>
            </a:endParaRPr>
          </a:p>
        </p:txBody>
      </p:sp>
      <p:sp>
        <p:nvSpPr>
          <p:cNvPr id="44045" name="TextBox 6"/>
          <p:cNvSpPr txBox="1"/>
          <p:nvPr/>
        </p:nvSpPr>
        <p:spPr>
          <a:xfrm>
            <a:off x="7416800" y="3429000"/>
            <a:ext cx="10160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solidFill>
                  <a:schemeClr val="bg1"/>
                </a:solidFill>
                <a:latin typeface="Calibri" panose="020F0502020204030204" pitchFamily="34" charset="0"/>
                <a:cs typeface="Calibri" panose="020F0502020204030204" pitchFamily="34" charset="0"/>
              </a:rPr>
              <a:t>8</a:t>
            </a:r>
            <a:endParaRPr lang="en-US" altLang="en-US" sz="3200" dirty="0">
              <a:solidFill>
                <a:schemeClr val="bg1"/>
              </a:solidFill>
              <a:latin typeface="Calibri" panose="020F0502020204030204" pitchFamily="34" charset="0"/>
              <a:ea typeface="Calibri" panose="020F0502020204030204" pitchFamily="34" charset="0"/>
            </a:endParaRPr>
          </a:p>
        </p:txBody>
      </p:sp>
      <p:sp>
        <p:nvSpPr>
          <p:cNvPr id="15" name="TextBox 13"/>
          <p:cNvSpPr txBox="1"/>
          <p:nvPr/>
        </p:nvSpPr>
        <p:spPr>
          <a:xfrm>
            <a:off x="2487084" y="6269567"/>
            <a:ext cx="7833783"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3200" dirty="0">
                <a:solidFill>
                  <a:srgbClr val="FF0000"/>
                </a:solidFill>
                <a:latin typeface="Calibri" panose="020F0502020204030204" pitchFamily="34" charset="0"/>
                <a:cs typeface="Calibri" panose="020F0502020204030204" pitchFamily="34" charset="0"/>
              </a:rPr>
              <a:t>Một v</a:t>
            </a:r>
            <a:r>
              <a:rPr lang="en-US" altLang="en-US" sz="3200" dirty="0">
                <a:solidFill>
                  <a:srgbClr val="FF0000"/>
                </a:solidFill>
                <a:latin typeface="Calibri" panose="020F0502020204030204" pitchFamily="34" charset="0"/>
                <a:ea typeface="Calibri" panose="020F0502020204030204" pitchFamily="34" charset="0"/>
              </a:rPr>
              <a:t>à</a:t>
            </a:r>
            <a:r>
              <a:rPr lang="en-US" altLang="en-US" sz="3200" dirty="0">
                <a:solidFill>
                  <a:srgbClr val="FF0000"/>
                </a:solidFill>
                <a:latin typeface="Calibri" panose="020F0502020204030204" pitchFamily="34" charset="0"/>
                <a:cs typeface="Calibri" panose="020F0502020204030204" pitchFamily="34" charset="0"/>
              </a:rPr>
              <a:t>i cảm ứng ở thực vật thường gặp</a:t>
            </a:r>
            <a:endParaRPr lang="en-US" altLang="en-US" sz="3200" dirty="0">
              <a:solidFill>
                <a:srgbClr val="FF0000"/>
              </a:solidFill>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bldLvl="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6082" name="AutoShape 5" descr="E%3A%5CCUNG_PHAN_XA"/>
          <p:cNvSpPr>
            <a:spLocks noChangeAspect="1"/>
          </p:cNvSpPr>
          <p:nvPr/>
        </p:nvSpPr>
        <p:spPr>
          <a:xfrm>
            <a:off x="207433" y="46567"/>
            <a:ext cx="406400" cy="304800"/>
          </a:xfrm>
          <a:prstGeom prst="rect">
            <a:avLst/>
          </a:prstGeom>
          <a:noFill/>
          <a:ln w="9525">
            <a:noFill/>
          </a:ln>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endParaRPr lang="en-US" altLang="en-US" sz="2400" b="0" dirty="0">
              <a:latin typeface="Times New Roman" panose="02020603050405020304" pitchFamily="18" charset="0"/>
              <a:ea typeface="Times New Roman" panose="02020603050405020304" pitchFamily="18" charset="0"/>
            </a:endParaRPr>
          </a:p>
        </p:txBody>
      </p:sp>
      <p:sp>
        <p:nvSpPr>
          <p:cNvPr id="46083" name="AutoShape 7" descr="CUNG_PHAN_XA.jpg.jpg (300×278)"/>
          <p:cNvSpPr>
            <a:spLocks noChangeAspect="1"/>
          </p:cNvSpPr>
          <p:nvPr/>
        </p:nvSpPr>
        <p:spPr>
          <a:xfrm>
            <a:off x="207433" y="46567"/>
            <a:ext cx="406400" cy="304800"/>
          </a:xfrm>
          <a:prstGeom prst="rect">
            <a:avLst/>
          </a:prstGeom>
          <a:noFill/>
          <a:ln w="9525">
            <a:noFill/>
          </a:ln>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endParaRPr lang="en-US" altLang="en-US" sz="2400" b="0" dirty="0">
              <a:latin typeface="Times New Roman" panose="02020603050405020304" pitchFamily="18" charset="0"/>
              <a:ea typeface="Times New Roman" panose="02020603050405020304" pitchFamily="18" charset="0"/>
            </a:endParaRPr>
          </a:p>
        </p:txBody>
      </p:sp>
      <p:pic>
        <p:nvPicPr>
          <p:cNvPr id="23557" name="Picture 10" descr="248dap-dinh"/>
          <p:cNvPicPr>
            <a:picLocks noChangeAspect="1"/>
          </p:cNvPicPr>
          <p:nvPr/>
        </p:nvPicPr>
        <p:blipFill>
          <a:blip r:embed="rId3"/>
          <a:stretch>
            <a:fillRect/>
          </a:stretch>
        </p:blipFill>
        <p:spPr>
          <a:xfrm>
            <a:off x="5791200" y="1123951"/>
            <a:ext cx="5689600" cy="3829049"/>
          </a:xfrm>
          <a:prstGeom prst="rect">
            <a:avLst/>
          </a:prstGeom>
          <a:noFill/>
          <a:ln w="9525">
            <a:noFill/>
          </a:ln>
        </p:spPr>
      </p:pic>
      <p:sp>
        <p:nvSpPr>
          <p:cNvPr id="52236" name="Text Box 12"/>
          <p:cNvSpPr>
            <a:spLocks noGrp="1"/>
          </p:cNvSpPr>
          <p:nvPr>
            <p:ph idx="1"/>
          </p:nvPr>
        </p:nvSpPr>
        <p:spPr>
          <a:xfrm>
            <a:off x="476251" y="5257800"/>
            <a:ext cx="11476567" cy="1051984"/>
          </a:xfrm>
        </p:spPr>
        <p:txBody>
          <a:bodyPr vert="horz" wrap="square" lIns="121920" tIns="60960" rIns="121920" bIns="60960" anchor="t" anchorCtr="0"/>
          <a:lstStyle/>
          <a:p>
            <a:pPr eaLnBrk="1" hangingPunct="1">
              <a:spcBef>
                <a:spcPct val="50000"/>
              </a:spcBef>
              <a:buFontTx/>
              <a:buNone/>
            </a:pPr>
            <a:r>
              <a:rPr lang="en-US" altLang="en-US" sz="3200" dirty="0">
                <a:solidFill>
                  <a:srgbClr val="0000FF"/>
                </a:solidFill>
                <a:latin typeface="Times New Roman" panose="02020603050405020304" pitchFamily="18" charset="0"/>
                <a:cs typeface="Times New Roman" panose="02020603050405020304" pitchFamily="18" charset="0"/>
              </a:rPr>
              <a:t>? So sánh cách biểu hiện v</a:t>
            </a:r>
            <a:r>
              <a:rPr lang="en-US" altLang="en-US" sz="3200" dirty="0">
                <a:solidFill>
                  <a:srgbClr val="0000FF"/>
                </a:solidFill>
                <a:latin typeface="Times New Roman" panose="02020603050405020304" pitchFamily="18" charset="0"/>
                <a:ea typeface="Times New Roman" panose="02020603050405020304" pitchFamily="18" charset="0"/>
              </a:rPr>
              <a:t>à</a:t>
            </a:r>
            <a:r>
              <a:rPr lang="en-US" altLang="en-US" sz="3200" dirty="0">
                <a:solidFill>
                  <a:srgbClr val="0000FF"/>
                </a:solidFill>
                <a:latin typeface="Times New Roman" panose="02020603050405020304" pitchFamily="18" charset="0"/>
                <a:cs typeface="Times New Roman" panose="02020603050405020304" pitchFamily="18" charset="0"/>
              </a:rPr>
              <a:t> tốc độ cảm ứng ở hai phản ứng trên?</a:t>
            </a:r>
            <a:endParaRPr lang="en-US" altLang="en-US" sz="3200" dirty="0">
              <a:solidFill>
                <a:srgbClr val="0000FF"/>
              </a:solidFill>
              <a:latin typeface="Times New Roman" panose="02020603050405020304" pitchFamily="18" charset="0"/>
              <a:ea typeface="Times New Roman" panose="02020603050405020304" pitchFamily="18" charset="0"/>
            </a:endParaRPr>
          </a:p>
        </p:txBody>
      </p:sp>
      <p:pic>
        <p:nvPicPr>
          <p:cNvPr id="9" name="Picture 4" descr="0"/>
          <p:cNvPicPr>
            <a:picLocks noChangeAspect="1"/>
          </p:cNvPicPr>
          <p:nvPr/>
        </p:nvPicPr>
        <p:blipFill>
          <a:blip r:embed="rId4"/>
          <a:srcRect t="10204"/>
          <a:stretch>
            <a:fillRect/>
          </a:stretch>
        </p:blipFill>
        <p:spPr>
          <a:xfrm>
            <a:off x="406400" y="1107017"/>
            <a:ext cx="5977467" cy="385868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57"/>
                                        </p:tgtEl>
                                        <p:attrNameLst>
                                          <p:attrName>style.visibility</p:attrName>
                                        </p:attrNameLst>
                                      </p:cBhvr>
                                      <p:to>
                                        <p:strVal val="visible"/>
                                      </p:to>
                                    </p:set>
                                    <p:animEffect transition="in" filter="fade">
                                      <p:cBhvr>
                                        <p:cTn id="14" dur="1000"/>
                                        <p:tgtEl>
                                          <p:spTgt spid="23557"/>
                                        </p:tgtEl>
                                      </p:cBhvr>
                                    </p:animEffect>
                                    <p:anim calcmode="lin" valueType="num">
                                      <p:cBhvr>
                                        <p:cTn id="15" dur="1000" fill="hold"/>
                                        <p:tgtEl>
                                          <p:spTgt spid="23557"/>
                                        </p:tgtEl>
                                        <p:attrNameLst>
                                          <p:attrName>ppt_x</p:attrName>
                                        </p:attrNameLst>
                                      </p:cBhvr>
                                      <p:tavLst>
                                        <p:tav tm="0">
                                          <p:val>
                                            <p:strVal val="#ppt_x"/>
                                          </p:val>
                                        </p:tav>
                                        <p:tav tm="100000">
                                          <p:val>
                                            <p:strVal val="#ppt_x"/>
                                          </p:val>
                                        </p:tav>
                                      </p:tavLst>
                                    </p:anim>
                                    <p:anim calcmode="lin" valueType="num">
                                      <p:cBhvr>
                                        <p:cTn id="16"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2236"/>
                                        </p:tgtEl>
                                        <p:attrNameLst>
                                          <p:attrName>style.visibility</p:attrName>
                                        </p:attrNameLst>
                                      </p:cBhvr>
                                      <p:to>
                                        <p:strVal val="visible"/>
                                      </p:to>
                                    </p:set>
                                    <p:animEffect transition="in" filter="blinds(horizontal)">
                                      <p:cBhvr>
                                        <p:cTn id="21" dur="500"/>
                                        <p:tgtEl>
                                          <p:spTgt spid="52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7106" name="Line 5"/>
          <p:cNvSpPr/>
          <p:nvPr/>
        </p:nvSpPr>
        <p:spPr>
          <a:xfrm flipH="1">
            <a:off x="9626600" y="1820333"/>
            <a:ext cx="590551" cy="497417"/>
          </a:xfrm>
          <a:prstGeom prst="line">
            <a:avLst/>
          </a:prstGeom>
          <a:ln w="38100">
            <a:noFill/>
          </a:ln>
        </p:spPr>
      </p:sp>
      <p:sp>
        <p:nvSpPr>
          <p:cNvPr id="47107" name="Line 3"/>
          <p:cNvSpPr/>
          <p:nvPr/>
        </p:nvSpPr>
        <p:spPr>
          <a:xfrm>
            <a:off x="5892800" y="3124200"/>
            <a:ext cx="0" cy="3733800"/>
          </a:xfrm>
          <a:prstGeom prst="line">
            <a:avLst/>
          </a:prstGeom>
          <a:ln w="28575" cap="flat" cmpd="sng">
            <a:solidFill>
              <a:schemeClr val="tx1"/>
            </a:solidFill>
            <a:prstDash val="solid"/>
            <a:headEnd type="none" w="med" len="med"/>
            <a:tailEnd type="none" w="med" len="med"/>
          </a:ln>
        </p:spPr>
      </p:sp>
      <p:pic>
        <p:nvPicPr>
          <p:cNvPr id="136196" name="Picture 4" descr="0"/>
          <p:cNvPicPr>
            <a:picLocks noChangeAspect="1"/>
          </p:cNvPicPr>
          <p:nvPr/>
        </p:nvPicPr>
        <p:blipFill>
          <a:blip r:embed="rId4"/>
          <a:srcRect t="10204"/>
          <a:stretch>
            <a:fillRect/>
          </a:stretch>
        </p:blipFill>
        <p:spPr>
          <a:xfrm>
            <a:off x="406400" y="914400"/>
            <a:ext cx="4921251" cy="2057400"/>
          </a:xfrm>
          <a:prstGeom prst="rect">
            <a:avLst/>
          </a:prstGeom>
          <a:noFill/>
          <a:ln w="9525">
            <a:noFill/>
          </a:ln>
        </p:spPr>
      </p:pic>
      <p:sp>
        <p:nvSpPr>
          <p:cNvPr id="136197" name="Text Box 5"/>
          <p:cNvSpPr txBox="1"/>
          <p:nvPr/>
        </p:nvSpPr>
        <p:spPr>
          <a:xfrm>
            <a:off x="508000" y="4800600"/>
            <a:ext cx="3860800" cy="107632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0"/>
              </a:spcBef>
              <a:buClrTx/>
              <a:buFontTx/>
              <a:buNone/>
            </a:pPr>
            <a:r>
              <a:rPr lang="en-US" altLang="en-US" sz="2665"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cs typeface="Times New Roman" panose="02020603050405020304" pitchFamily="18" charset="0"/>
              </a:rPr>
              <a:t>Phản ứng chậm</a:t>
            </a:r>
          </a:p>
          <a:p>
            <a:pPr marL="0" lvl="0" indent="0" eaLnBrk="1" hangingPunct="1">
              <a:spcBef>
                <a:spcPct val="0"/>
              </a:spcBef>
              <a:buClrTx/>
              <a:buFontTx/>
              <a:buNone/>
            </a:pPr>
            <a:endParaRPr lang="en-US" altLang="en-US" sz="3200" b="0" dirty="0">
              <a:latin typeface="Times New Roman" panose="02020603050405020304" pitchFamily="18" charset="0"/>
              <a:ea typeface="Times New Roman" panose="02020603050405020304" pitchFamily="18" charset="0"/>
            </a:endParaRPr>
          </a:p>
        </p:txBody>
      </p:sp>
      <p:sp>
        <p:nvSpPr>
          <p:cNvPr id="136198" name="Text Box 6"/>
          <p:cNvSpPr txBox="1"/>
          <p:nvPr/>
        </p:nvSpPr>
        <p:spPr>
          <a:xfrm>
            <a:off x="5994400" y="4773084"/>
            <a:ext cx="6197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 Phản ứng nhanh</a:t>
            </a:r>
            <a:endParaRPr lang="en-US" altLang="en-US" sz="3200" b="0" dirty="0">
              <a:latin typeface="Times New Roman" panose="02020603050405020304" pitchFamily="18" charset="0"/>
              <a:ea typeface="Times New Roman" panose="02020603050405020304" pitchFamily="18" charset="0"/>
            </a:endParaRPr>
          </a:p>
        </p:txBody>
      </p:sp>
      <p:sp>
        <p:nvSpPr>
          <p:cNvPr id="136199" name="Text Box 7"/>
          <p:cNvSpPr txBox="1"/>
          <p:nvPr/>
        </p:nvSpPr>
        <p:spPr>
          <a:xfrm>
            <a:off x="406400" y="5293784"/>
            <a:ext cx="36576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 Khó nhận thấy</a:t>
            </a:r>
            <a:endParaRPr lang="en-US" altLang="en-US" sz="3200" b="0" dirty="0">
              <a:latin typeface="Times New Roman" panose="02020603050405020304" pitchFamily="18" charset="0"/>
              <a:ea typeface="Times New Roman" panose="02020603050405020304" pitchFamily="18" charset="0"/>
            </a:endParaRPr>
          </a:p>
        </p:txBody>
      </p:sp>
      <p:sp>
        <p:nvSpPr>
          <p:cNvPr id="136200" name="Text Box 8"/>
          <p:cNvSpPr txBox="1"/>
          <p:nvPr/>
        </p:nvSpPr>
        <p:spPr>
          <a:xfrm>
            <a:off x="304800" y="5734050"/>
            <a:ext cx="55880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 Hình thức kém đa dạng, điều chỉnh bởi hoocmon</a:t>
            </a:r>
            <a:endParaRPr lang="en-US" altLang="en-US" sz="3200" b="0" dirty="0">
              <a:latin typeface="Times New Roman" panose="02020603050405020304" pitchFamily="18" charset="0"/>
              <a:ea typeface="Times New Roman" panose="02020603050405020304" pitchFamily="18" charset="0"/>
            </a:endParaRPr>
          </a:p>
        </p:txBody>
      </p:sp>
      <p:sp>
        <p:nvSpPr>
          <p:cNvPr id="136201" name="Text Box 9"/>
          <p:cNvSpPr txBox="1"/>
          <p:nvPr/>
        </p:nvSpPr>
        <p:spPr>
          <a:xfrm>
            <a:off x="5994400" y="5253567"/>
            <a:ext cx="3962400" cy="58356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 Dễ nhận thấy</a:t>
            </a:r>
            <a:endParaRPr lang="en-US" altLang="en-US" sz="3200" b="0" dirty="0">
              <a:latin typeface="Times New Roman" panose="02020603050405020304" pitchFamily="18" charset="0"/>
              <a:ea typeface="Times New Roman" panose="02020603050405020304" pitchFamily="18" charset="0"/>
            </a:endParaRPr>
          </a:p>
        </p:txBody>
      </p:sp>
      <p:sp>
        <p:nvSpPr>
          <p:cNvPr id="136202" name="Text Box 10"/>
          <p:cNvSpPr txBox="1"/>
          <p:nvPr/>
        </p:nvSpPr>
        <p:spPr>
          <a:xfrm>
            <a:off x="5994400" y="5734051"/>
            <a:ext cx="6197600" cy="1076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 Hình thức đa dạng, phụ thuộc v</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o tổ chức thần kinh.</a:t>
            </a:r>
            <a:endParaRPr lang="en-US" altLang="en-US" sz="3200" b="0" dirty="0">
              <a:latin typeface="Times New Roman" panose="02020603050405020304" pitchFamily="18" charset="0"/>
              <a:ea typeface="Times New Roman" panose="02020603050405020304" pitchFamily="18" charset="0"/>
            </a:endParaRPr>
          </a:p>
        </p:txBody>
      </p:sp>
      <p:sp>
        <p:nvSpPr>
          <p:cNvPr id="136203" name="Text Box 11"/>
          <p:cNvSpPr txBox="1"/>
          <p:nvPr/>
        </p:nvSpPr>
        <p:spPr>
          <a:xfrm>
            <a:off x="603251" y="42333"/>
            <a:ext cx="5588000" cy="66611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Thực vật hướng sáng</a:t>
            </a:r>
            <a:r>
              <a:rPr lang="en-US" altLang="en-US" sz="3735" b="0" dirty="0">
                <a:latin typeface="Times New Roman" panose="02020603050405020304" pitchFamily="18" charset="0"/>
                <a:cs typeface="Times New Roman" panose="02020603050405020304" pitchFamily="18" charset="0"/>
              </a:rPr>
              <a:t> </a:t>
            </a:r>
            <a:endParaRPr lang="en-US" altLang="en-US" sz="3735" b="0" dirty="0">
              <a:latin typeface="Times New Roman" panose="02020603050405020304" pitchFamily="18" charset="0"/>
              <a:ea typeface="Times New Roman" panose="02020603050405020304" pitchFamily="18" charset="0"/>
            </a:endParaRPr>
          </a:p>
        </p:txBody>
      </p:sp>
      <p:sp>
        <p:nvSpPr>
          <p:cNvPr id="136204" name="Text Box 12"/>
          <p:cNvSpPr txBox="1"/>
          <p:nvPr/>
        </p:nvSpPr>
        <p:spPr>
          <a:xfrm>
            <a:off x="5850467" y="-27516"/>
            <a:ext cx="6197600" cy="583565"/>
          </a:xfrm>
          <a:prstGeom prst="rect">
            <a:avLst/>
          </a:prstGeom>
          <a:solidFill>
            <a:schemeClr val="bg1"/>
          </a:solidFill>
          <a:ln w="9525" cap="flat" cmpd="sng">
            <a:solidFill>
              <a:schemeClr val="bg1"/>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spcBef>
                <a:spcPct val="50000"/>
              </a:spcBef>
              <a:buClrTx/>
              <a:buFontTx/>
              <a:buNone/>
            </a:pPr>
            <a:r>
              <a:rPr lang="en-US" altLang="en-US" sz="3200" b="0" dirty="0">
                <a:latin typeface="Times New Roman" panose="02020603050405020304" pitchFamily="18" charset="0"/>
                <a:cs typeface="Times New Roman" panose="02020603050405020304" pitchFamily="18" charset="0"/>
              </a:rPr>
              <a:t>Chạm v</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o vật nóng, vật nhọn.</a:t>
            </a:r>
            <a:endParaRPr lang="en-US" altLang="en-US" sz="3200" b="0" dirty="0">
              <a:latin typeface="Times New Roman" panose="02020603050405020304" pitchFamily="18" charset="0"/>
              <a:ea typeface="Times New Roman" panose="02020603050405020304" pitchFamily="18" charset="0"/>
            </a:endParaRPr>
          </a:p>
        </p:txBody>
      </p:sp>
      <p:pic>
        <p:nvPicPr>
          <p:cNvPr id="45119" name="phan xa.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a:srcRect t="29787" r="33333"/>
          <a:stretch>
            <a:fillRect/>
          </a:stretch>
        </p:blipFill>
        <p:spPr>
          <a:xfrm>
            <a:off x="6096000" y="762000"/>
            <a:ext cx="3149600" cy="2133600"/>
          </a:xfrm>
          <a:prstGeom prst="rect">
            <a:avLst/>
          </a:prstGeom>
          <a:solidFill>
            <a:srgbClr val="4D4D4D"/>
          </a:solidFill>
          <a:ln w="9525">
            <a:noFill/>
          </a:ln>
        </p:spPr>
      </p:pic>
      <p:grpSp>
        <p:nvGrpSpPr>
          <p:cNvPr id="2" name="Group 14"/>
          <p:cNvGrpSpPr/>
          <p:nvPr/>
        </p:nvGrpSpPr>
        <p:grpSpPr>
          <a:xfrm>
            <a:off x="609600" y="3141133"/>
            <a:ext cx="10972800" cy="1219200"/>
            <a:chOff x="1344" y="1610"/>
            <a:chExt cx="2544" cy="1488"/>
          </a:xfrm>
        </p:grpSpPr>
        <p:sp>
          <p:nvSpPr>
            <p:cNvPr id="47122" name="AutoShape 15"/>
            <p:cNvSpPr/>
            <p:nvPr/>
          </p:nvSpPr>
          <p:spPr>
            <a:xfrm>
              <a:off x="1344" y="1610"/>
              <a:ext cx="2544" cy="1488"/>
            </a:xfrm>
            <a:prstGeom prst="wedgeEllipseCallout">
              <a:avLst>
                <a:gd name="adj1" fmla="val -22801"/>
                <a:gd name="adj2" fmla="val 40523"/>
              </a:avLst>
            </a:prstGeom>
            <a:solidFill>
              <a:srgbClr val="CCFFFF"/>
            </a:solidFill>
            <a:ln w="9525" cap="flat" cmpd="sng">
              <a:solidFill>
                <a:schemeClr val="tx1"/>
              </a:solidFill>
              <a:prstDash val="solid"/>
              <a:miter/>
              <a:headEnd type="none" w="med" len="med"/>
              <a:tailEnd type="none" w="med" len="med"/>
            </a:ln>
          </p:spPr>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endParaRPr lang="en-US" altLang="en-US" sz="2135" b="0" dirty="0">
                <a:latin typeface="Times New Roman" panose="02020603050405020304" pitchFamily="18" charset="0"/>
                <a:ea typeface="Times New Roman" panose="02020603050405020304" pitchFamily="18" charset="0"/>
              </a:endParaRPr>
            </a:p>
          </p:txBody>
        </p:sp>
        <p:sp>
          <p:nvSpPr>
            <p:cNvPr id="47123" name="Text Box 16"/>
            <p:cNvSpPr txBox="1"/>
            <p:nvPr/>
          </p:nvSpPr>
          <p:spPr>
            <a:xfrm>
              <a:off x="1800" y="1610"/>
              <a:ext cx="1833" cy="1314"/>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ctr">
                <a:spcBef>
                  <a:spcPct val="0"/>
                </a:spcBef>
                <a:buClrTx/>
                <a:buFontTx/>
                <a:buNone/>
              </a:pPr>
              <a:r>
                <a:rPr lang="en-US" altLang="en-US" sz="3200" dirty="0">
                  <a:latin typeface="Times New Roman" panose="02020603050405020304" pitchFamily="18" charset="0"/>
                  <a:cs typeface="Times New Roman" panose="02020603050405020304" pitchFamily="18" charset="0"/>
                </a:rPr>
                <a:t>Cảm ứng ở động vật có gì khác với cảm ứng </a:t>
              </a:r>
            </a:p>
            <a:p>
              <a:pPr marL="0" lvl="0" indent="0" algn="ctr">
                <a:spcBef>
                  <a:spcPct val="0"/>
                </a:spcBef>
                <a:buClrTx/>
                <a:buFontTx/>
                <a:buNone/>
              </a:pPr>
              <a:r>
                <a:rPr lang="en-US" altLang="en-US" sz="3200" dirty="0">
                  <a:latin typeface="Times New Roman" panose="02020603050405020304" pitchFamily="18" charset="0"/>
                  <a:cs typeface="Times New Roman" panose="02020603050405020304" pitchFamily="18" charset="0"/>
                </a:rPr>
                <a:t>ở thực vật?</a:t>
              </a:r>
              <a:endParaRPr lang="en-US" altLang="en-US" sz="3200" dirty="0">
                <a:latin typeface="Times New Roman" panose="02020603050405020304" pitchFamily="18" charset="0"/>
                <a:ea typeface="Times New Roman" panose="02020603050405020304" pitchFamily="18" charset="0"/>
              </a:endParaRPr>
            </a:p>
          </p:txBody>
        </p:sp>
      </p:grpSp>
      <p:sp>
        <p:nvSpPr>
          <p:cNvPr id="24591" name="Rectangle 16"/>
          <p:cNvSpPr/>
          <p:nvPr/>
        </p:nvSpPr>
        <p:spPr>
          <a:xfrm>
            <a:off x="914400" y="4267200"/>
            <a:ext cx="1229360" cy="4203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nl-NL" altLang="zh-CN" sz="2135" dirty="0">
                <a:solidFill>
                  <a:srgbClr val="0000FF"/>
                </a:solidFill>
                <a:latin typeface="Times New Roman" panose="02020603050405020304" pitchFamily="18" charset="0"/>
                <a:ea typeface="SimSun" panose="02010600030101010101" pitchFamily="2" charset="-122"/>
              </a:rPr>
              <a:t>Thực vật</a:t>
            </a:r>
            <a:endParaRPr lang="en-US" altLang="en-US" sz="2135" b="0" dirty="0">
              <a:latin typeface="Times New Roman" panose="02020603050405020304" pitchFamily="18" charset="0"/>
              <a:ea typeface="SimSun" panose="02010600030101010101" pitchFamily="2" charset="-122"/>
            </a:endParaRPr>
          </a:p>
        </p:txBody>
      </p:sp>
      <p:sp>
        <p:nvSpPr>
          <p:cNvPr id="24592" name="Rectangle 17"/>
          <p:cNvSpPr/>
          <p:nvPr/>
        </p:nvSpPr>
        <p:spPr>
          <a:xfrm>
            <a:off x="8229600" y="4419600"/>
            <a:ext cx="1300480" cy="42037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nl-NL" altLang="zh-CN" sz="2135" dirty="0">
                <a:solidFill>
                  <a:srgbClr val="0000FF"/>
                </a:solidFill>
                <a:latin typeface="Times New Roman" panose="02020603050405020304" pitchFamily="18" charset="0"/>
                <a:ea typeface="SimSun" panose="02010600030101010101" pitchFamily="2" charset="-122"/>
              </a:rPr>
              <a:t>Động vật</a:t>
            </a:r>
            <a:r>
              <a:rPr lang="nl-NL" altLang="zh-CN" sz="2135" dirty="0">
                <a:solidFill>
                  <a:schemeClr val="accent2"/>
                </a:solidFill>
                <a:latin typeface="Times New Roman" panose="02020603050405020304" pitchFamily="18" charset="0"/>
                <a:ea typeface="SimSun" panose="02010600030101010101" pitchFamily="2" charset="-122"/>
              </a:rPr>
              <a:t> </a:t>
            </a:r>
            <a:endParaRPr lang="en-US" altLang="en-US" sz="2135" b="0" dirty="0">
              <a:latin typeface="Times New Roman" panose="02020603050405020304" pitchFamily="18" charset="0"/>
              <a:ea typeface="SimSun" panose="02010600030101010101" pitchFamily="2" charset="-122"/>
            </a:endParaRPr>
          </a:p>
        </p:txBody>
      </p:sp>
      <p:pic>
        <p:nvPicPr>
          <p:cNvPr id="47121" name="Picture 9" descr="248dap-dinh"/>
          <p:cNvPicPr>
            <a:picLocks noChangeAspect="1"/>
          </p:cNvPicPr>
          <p:nvPr/>
        </p:nvPicPr>
        <p:blipFill>
          <a:blip r:embed="rId6"/>
          <a:stretch>
            <a:fillRect/>
          </a:stretch>
        </p:blipFill>
        <p:spPr>
          <a:xfrm>
            <a:off x="9448800" y="740833"/>
            <a:ext cx="2599267" cy="2154767"/>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196"/>
                                        </p:tgtEl>
                                        <p:attrNameLst>
                                          <p:attrName>style.visibility</p:attrName>
                                        </p:attrNameLst>
                                      </p:cBhvr>
                                      <p:to>
                                        <p:strVal val="visible"/>
                                      </p:to>
                                    </p:set>
                                    <p:anim calcmode="lin" valueType="num">
                                      <p:cBhvr additive="base">
                                        <p:cTn id="7" dur="500" fill="hold"/>
                                        <p:tgtEl>
                                          <p:spTgt spid="136196"/>
                                        </p:tgtEl>
                                        <p:attrNameLst>
                                          <p:attrName>ppt_x</p:attrName>
                                        </p:attrNameLst>
                                      </p:cBhvr>
                                      <p:tavLst>
                                        <p:tav tm="0">
                                          <p:val>
                                            <p:strVal val="#ppt_x"/>
                                          </p:val>
                                        </p:tav>
                                        <p:tav tm="100000">
                                          <p:val>
                                            <p:strVal val="#ppt_x"/>
                                          </p:val>
                                        </p:tav>
                                      </p:tavLst>
                                    </p:anim>
                                    <p:anim calcmode="lin" valueType="num">
                                      <p:cBhvr additive="base">
                                        <p:cTn id="8" dur="500" fill="hold"/>
                                        <p:tgtEl>
                                          <p:spTgt spid="136196"/>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136203"/>
                                        </p:tgtEl>
                                        <p:attrNameLst>
                                          <p:attrName>style.visibility</p:attrName>
                                        </p:attrNameLst>
                                      </p:cBhvr>
                                      <p:to>
                                        <p:strVal val="visible"/>
                                      </p:to>
                                    </p:set>
                                    <p:animEffect transition="in" filter="blinds(horizontal)">
                                      <p:cBhvr>
                                        <p:cTn id="11" dur="500"/>
                                        <p:tgtEl>
                                          <p:spTgt spid="136203"/>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36204"/>
                                        </p:tgtEl>
                                        <p:attrNameLst>
                                          <p:attrName>style.visibility</p:attrName>
                                        </p:attrNameLst>
                                      </p:cBhvr>
                                      <p:to>
                                        <p:strVal val="visible"/>
                                      </p:to>
                                    </p:set>
                                    <p:animEffect transition="in" filter="checkerboard(across)">
                                      <p:cBhvr>
                                        <p:cTn id="14" dur="500"/>
                                        <p:tgtEl>
                                          <p:spTgt spid="136204"/>
                                        </p:tgtEl>
                                      </p:cBhvr>
                                    </p:animEffect>
                                  </p:childTnLst>
                                </p:cTn>
                              </p:par>
                              <p:par>
                                <p:cTn id="15" presetID="2" presetClass="entr" presetSubtype="4" fill="hold" nodeType="withEffect">
                                  <p:stCondLst>
                                    <p:cond delay="0"/>
                                  </p:stCondLst>
                                  <p:childTnLst>
                                    <p:set>
                                      <p:cBhvr>
                                        <p:cTn id="16" dur="1" fill="hold">
                                          <p:stCondLst>
                                            <p:cond delay="0"/>
                                          </p:stCondLst>
                                        </p:cTn>
                                        <p:tgtEl>
                                          <p:spTgt spid="45119"/>
                                        </p:tgtEl>
                                        <p:attrNameLst>
                                          <p:attrName>style.visibility</p:attrName>
                                        </p:attrNameLst>
                                      </p:cBhvr>
                                      <p:to>
                                        <p:strVal val="visible"/>
                                      </p:to>
                                    </p:set>
                                    <p:anim calcmode="lin" valueType="num">
                                      <p:cBhvr additive="base">
                                        <p:cTn id="17" dur="500" fill="hold"/>
                                        <p:tgtEl>
                                          <p:spTgt spid="45119"/>
                                        </p:tgtEl>
                                        <p:attrNameLst>
                                          <p:attrName>ppt_x</p:attrName>
                                        </p:attrNameLst>
                                      </p:cBhvr>
                                      <p:tavLst>
                                        <p:tav tm="0">
                                          <p:val>
                                            <p:strVal val="#ppt_x"/>
                                          </p:val>
                                        </p:tav>
                                        <p:tav tm="100000">
                                          <p:val>
                                            <p:strVal val="#ppt_x"/>
                                          </p:val>
                                        </p:tav>
                                      </p:tavLst>
                                    </p:anim>
                                    <p:anim calcmode="lin" valueType="num">
                                      <p:cBhvr additive="base">
                                        <p:cTn id="18" dur="500" fill="hold"/>
                                        <p:tgtEl>
                                          <p:spTgt spid="451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4591"/>
                                        </p:tgtEl>
                                        <p:attrNameLst>
                                          <p:attrName>style.visibility</p:attrName>
                                        </p:attrNameLst>
                                      </p:cBhvr>
                                      <p:to>
                                        <p:strVal val="visible"/>
                                      </p:to>
                                    </p:set>
                                    <p:animEffect transition="in" filter="fade">
                                      <p:cBhvr>
                                        <p:cTn id="29" dur="1000"/>
                                        <p:tgtEl>
                                          <p:spTgt spid="24591"/>
                                        </p:tgtEl>
                                      </p:cBhvr>
                                    </p:animEffect>
                                    <p:anim calcmode="lin" valueType="num">
                                      <p:cBhvr>
                                        <p:cTn id="30" dur="1000" fill="hold"/>
                                        <p:tgtEl>
                                          <p:spTgt spid="24591"/>
                                        </p:tgtEl>
                                        <p:attrNameLst>
                                          <p:attrName>ppt_x</p:attrName>
                                        </p:attrNameLst>
                                      </p:cBhvr>
                                      <p:tavLst>
                                        <p:tav tm="0">
                                          <p:val>
                                            <p:strVal val="#ppt_x"/>
                                          </p:val>
                                        </p:tav>
                                        <p:tav tm="100000">
                                          <p:val>
                                            <p:strVal val="#ppt_x"/>
                                          </p:val>
                                        </p:tav>
                                      </p:tavLst>
                                    </p:anim>
                                    <p:anim calcmode="lin" valueType="num">
                                      <p:cBhvr>
                                        <p:cTn id="31" dur="1000" fill="hold"/>
                                        <p:tgtEl>
                                          <p:spTgt spid="2459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4592"/>
                                        </p:tgtEl>
                                        <p:attrNameLst>
                                          <p:attrName>style.visibility</p:attrName>
                                        </p:attrNameLst>
                                      </p:cBhvr>
                                      <p:to>
                                        <p:strVal val="visible"/>
                                      </p:to>
                                    </p:set>
                                    <p:animEffect transition="in" filter="fade">
                                      <p:cBhvr>
                                        <p:cTn id="36" dur="1000"/>
                                        <p:tgtEl>
                                          <p:spTgt spid="24592"/>
                                        </p:tgtEl>
                                      </p:cBhvr>
                                    </p:animEffect>
                                    <p:anim calcmode="lin" valueType="num">
                                      <p:cBhvr>
                                        <p:cTn id="37" dur="1000" fill="hold"/>
                                        <p:tgtEl>
                                          <p:spTgt spid="24592"/>
                                        </p:tgtEl>
                                        <p:attrNameLst>
                                          <p:attrName>ppt_x</p:attrName>
                                        </p:attrNameLst>
                                      </p:cBhvr>
                                      <p:tavLst>
                                        <p:tav tm="0">
                                          <p:val>
                                            <p:strVal val="#ppt_x"/>
                                          </p:val>
                                        </p:tav>
                                        <p:tav tm="100000">
                                          <p:val>
                                            <p:strVal val="#ppt_x"/>
                                          </p:val>
                                        </p:tav>
                                      </p:tavLst>
                                    </p:anim>
                                    <p:anim calcmode="lin" valueType="num">
                                      <p:cBhvr>
                                        <p:cTn id="38" dur="1000" fill="hold"/>
                                        <p:tgtEl>
                                          <p:spTgt spid="2459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6197"/>
                                        </p:tgtEl>
                                        <p:attrNameLst>
                                          <p:attrName>style.visibility</p:attrName>
                                        </p:attrNameLst>
                                      </p:cBhvr>
                                      <p:to>
                                        <p:strVal val="visible"/>
                                      </p:to>
                                    </p:set>
                                    <p:animEffect transition="in" filter="wipe(down)">
                                      <p:cBhvr>
                                        <p:cTn id="43" dur="500"/>
                                        <p:tgtEl>
                                          <p:spTgt spid="136197"/>
                                        </p:tgtEl>
                                      </p:cBhvr>
                                    </p:animEffect>
                                  </p:childTnLst>
                                </p:cTn>
                              </p:par>
                            </p:childTnLst>
                          </p:cTn>
                        </p:par>
                      </p:childTnLst>
                    </p:cTn>
                  </p:par>
                  <p:par>
                    <p:cTn id="44" fill="hold">
                      <p:stCondLst>
                        <p:cond delay="indefinite"/>
                      </p:stCondLst>
                      <p:childTnLst>
                        <p:par>
                          <p:cTn id="45" fill="hold">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136198"/>
                                        </p:tgtEl>
                                        <p:attrNameLst>
                                          <p:attrName>style.visibility</p:attrName>
                                        </p:attrNameLst>
                                      </p:cBhvr>
                                      <p:to>
                                        <p:strVal val="visible"/>
                                      </p:to>
                                    </p:set>
                                    <p:animEffect transition="in" filter="diamond(in)">
                                      <p:cBhvr>
                                        <p:cTn id="48" dur="2000"/>
                                        <p:tgtEl>
                                          <p:spTgt spid="136198"/>
                                        </p:tgtEl>
                                      </p:cBhvr>
                                    </p:animEffec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136199"/>
                                        </p:tgtEl>
                                        <p:attrNameLst>
                                          <p:attrName>style.visibility</p:attrName>
                                        </p:attrNameLst>
                                      </p:cBhvr>
                                      <p:to>
                                        <p:strVal val="visible"/>
                                      </p:to>
                                    </p:set>
                                    <p:animEffect transition="in" filter="diamond(in)">
                                      <p:cBhvr>
                                        <p:cTn id="53" dur="2000"/>
                                        <p:tgtEl>
                                          <p:spTgt spid="136199"/>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6201"/>
                                        </p:tgtEl>
                                        <p:attrNameLst>
                                          <p:attrName>style.visibility</p:attrName>
                                        </p:attrNameLst>
                                      </p:cBhvr>
                                      <p:to>
                                        <p:strVal val="visible"/>
                                      </p:to>
                                    </p:set>
                                    <p:anim calcmode="lin" valueType="num">
                                      <p:cBhvr additive="base">
                                        <p:cTn id="58" dur="500" fill="hold"/>
                                        <p:tgtEl>
                                          <p:spTgt spid="136201"/>
                                        </p:tgtEl>
                                        <p:attrNameLst>
                                          <p:attrName>ppt_x</p:attrName>
                                        </p:attrNameLst>
                                      </p:cBhvr>
                                      <p:tavLst>
                                        <p:tav tm="0">
                                          <p:val>
                                            <p:strVal val="#ppt_x"/>
                                          </p:val>
                                        </p:tav>
                                        <p:tav tm="100000">
                                          <p:val>
                                            <p:strVal val="#ppt_x"/>
                                          </p:val>
                                        </p:tav>
                                      </p:tavLst>
                                    </p:anim>
                                    <p:anim calcmode="lin" valueType="num">
                                      <p:cBhvr additive="base">
                                        <p:cTn id="59" dur="500" fill="hold"/>
                                        <p:tgtEl>
                                          <p:spTgt spid="13620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136200"/>
                                        </p:tgtEl>
                                        <p:attrNameLst>
                                          <p:attrName>style.visibility</p:attrName>
                                        </p:attrNameLst>
                                      </p:cBhvr>
                                      <p:to>
                                        <p:strVal val="visible"/>
                                      </p:to>
                                    </p:set>
                                    <p:animEffect transition="in" filter="checkerboard(across)">
                                      <p:cBhvr>
                                        <p:cTn id="64" dur="500"/>
                                        <p:tgtEl>
                                          <p:spTgt spid="136200"/>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136202"/>
                                        </p:tgtEl>
                                        <p:attrNameLst>
                                          <p:attrName>style.visibility</p:attrName>
                                        </p:attrNameLst>
                                      </p:cBhvr>
                                      <p:to>
                                        <p:strVal val="visible"/>
                                      </p:to>
                                    </p:set>
                                    <p:animEffect transition="in" filter="blinds(horizontal)">
                                      <p:cBhvr>
                                        <p:cTn id="69" dur="500"/>
                                        <p:tgtEl>
                                          <p:spTgt spid="13620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70" fill="hold" display="0">
                  <p:stCondLst>
                    <p:cond delay="indefinite"/>
                  </p:stCondLst>
                  <p:endCondLst>
                    <p:cond evt="onNext" delay="0">
                      <p:tgtEl>
                        <p:sldTgt/>
                      </p:tgtEl>
                    </p:cond>
                    <p:cond evt="onPrev" delay="0">
                      <p:tgtEl>
                        <p:sldTgt/>
                      </p:tgtEl>
                    </p:cond>
                  </p:endCondLst>
                </p:cTn>
                <p:tgtEl>
                  <p:spTgt spid="45119"/>
                </p:tgtEl>
              </p:cMediaNode>
            </p:video>
          </p:childTnLst>
        </p:cTn>
      </p:par>
    </p:tnLst>
    <p:bldLst>
      <p:bldP spid="136197" grpId="0" bldLvl="0" animBg="1"/>
      <p:bldP spid="136198" grpId="0"/>
      <p:bldP spid="136199" grpId="0"/>
      <p:bldP spid="136200" grpId="0"/>
      <p:bldP spid="136201" grpId="0"/>
      <p:bldP spid="136202" grpId="0"/>
      <p:bldP spid="136203" grpId="0" bldLvl="0" animBg="1"/>
      <p:bldP spid="136204" grpId="0" bldLvl="0" animBg="1"/>
      <p:bldP spid="24591" grpId="0"/>
      <p:bldP spid="2459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8130" name="Title 1"/>
          <p:cNvSpPr>
            <a:spLocks noGrp="1"/>
          </p:cNvSpPr>
          <p:nvPr>
            <p:ph type="title"/>
          </p:nvPr>
        </p:nvSpPr>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
        <p:nvSpPr>
          <p:cNvPr id="36867" name="Rectangle 1"/>
          <p:cNvSpPr/>
          <p:nvPr/>
        </p:nvSpPr>
        <p:spPr>
          <a:xfrm>
            <a:off x="378884" y="1411817"/>
            <a:ext cx="10562167" cy="255333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dirty="0">
                <a:solidFill>
                  <a:srgbClr val="FF0000"/>
                </a:solidFill>
                <a:latin typeface="Times New Roman" panose="02020603050405020304" pitchFamily="18" charset="0"/>
                <a:cs typeface="Times New Roman" panose="02020603050405020304" pitchFamily="18" charset="0"/>
              </a:rPr>
              <a:t>Câu 1: </a:t>
            </a:r>
            <a:r>
              <a:rPr lang="vi-VN" altLang="en-US" sz="3200" dirty="0">
                <a:solidFill>
                  <a:srgbClr val="FF0000"/>
                </a:solidFill>
                <a:latin typeface="Times New Roman" panose="02020603050405020304" pitchFamily="18" charset="0"/>
                <a:cs typeface="Times New Roman" panose="02020603050405020304" pitchFamily="18" charset="0"/>
              </a:rPr>
              <a:t>Chọn từ/cụm từ thích hợp điền v</a:t>
            </a:r>
            <a:r>
              <a:rPr lang="vi-VN" altLang="en-US" sz="3200" dirty="0">
                <a:solidFill>
                  <a:srgbClr val="FF0000"/>
                </a:solidFill>
                <a:latin typeface="Times New Roman" panose="02020603050405020304" pitchFamily="18" charset="0"/>
                <a:ea typeface="Times New Roman" panose="02020603050405020304" pitchFamily="18" charset="0"/>
              </a:rPr>
              <a:t>à</a:t>
            </a:r>
            <a:r>
              <a:rPr lang="vi-VN" altLang="en-US" sz="3200" dirty="0">
                <a:solidFill>
                  <a:srgbClr val="FF0000"/>
                </a:solidFill>
                <a:latin typeface="Times New Roman" panose="02020603050405020304" pitchFamily="18" charset="0"/>
                <a:cs typeface="Times New Roman" panose="02020603050405020304" pitchFamily="18" charset="0"/>
              </a:rPr>
              <a:t>o chỗ chấm</a:t>
            </a:r>
            <a:endParaRPr lang="en-US" altLang="en-US" sz="3200" dirty="0">
              <a:solidFill>
                <a:srgbClr val="FF0000"/>
              </a:solidFill>
              <a:latin typeface="Times New Roman" panose="02020603050405020304" pitchFamily="18" charset="0"/>
              <a:cs typeface="Times New Roman" panose="02020603050405020304" pitchFamily="18" charset="0"/>
            </a:endParaRP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a/ </a:t>
            </a:r>
            <a:r>
              <a:rPr lang="vi-VN" altLang="en-US" sz="3200" b="0" dirty="0">
                <a:latin typeface="Times New Roman" panose="02020603050405020304" pitchFamily="18" charset="0"/>
                <a:cs typeface="Times New Roman" panose="02020603050405020304" pitchFamily="18" charset="0"/>
              </a:rPr>
              <a:t>Cảm ứng l</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khả năng tiếp nhận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(1)... lại các kích thích từ môi trường (2)...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môi trường bên ngo</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i của (3)....sinh vật.</a:t>
            </a:r>
            <a:endParaRPr lang="en-US" altLang="en-US" sz="3200" b="0" dirty="0">
              <a:latin typeface="Times New Roman" panose="02020603050405020304" pitchFamily="18" charset="0"/>
              <a:cs typeface="Times New Roman" panose="02020603050405020304" pitchFamily="18" charset="0"/>
            </a:endParaRP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b/ </a:t>
            </a:r>
            <a:r>
              <a:rPr lang="vi-VN" altLang="en-US" sz="3200" b="0" dirty="0">
                <a:latin typeface="Times New Roman" panose="02020603050405020304" pitchFamily="18" charset="0"/>
                <a:cs typeface="Times New Roman" panose="02020603050405020304" pitchFamily="18" charset="0"/>
              </a:rPr>
              <a:t>Cảm ứng l</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đặc trưng của (1)..., giúp sinh vật thích nghi với môi trường để (2)... 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(3)...</a:t>
            </a:r>
            <a:endParaRPr lang="en-US" altLang="en-US" sz="3200" b="0"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ppt_x"/>
                                          </p:val>
                                        </p:tav>
                                        <p:tav tm="100000">
                                          <p:val>
                                            <p:strVal val="#ppt_x"/>
                                          </p:val>
                                        </p:tav>
                                      </p:tavLst>
                                    </p:anim>
                                    <p:anim calcmode="lin" valueType="num">
                                      <p:cBhvr additive="base">
                                        <p:cTn id="8" dur="500" fill="hold"/>
                                        <p:tgtEl>
                                          <p:spTgt spid="368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9154" name="Title 1"/>
          <p:cNvSpPr>
            <a:spLocks noGrp="1"/>
          </p:cNvSpPr>
          <p:nvPr>
            <p:ph type="title"/>
          </p:nvPr>
        </p:nvSpPr>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
        <p:nvSpPr>
          <p:cNvPr id="37891" name="Rectangle 1"/>
          <p:cNvSpPr/>
          <p:nvPr/>
        </p:nvSpPr>
        <p:spPr>
          <a:xfrm>
            <a:off x="239184" y="1411817"/>
            <a:ext cx="11042649" cy="304609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dirty="0">
                <a:solidFill>
                  <a:srgbClr val="FF0000"/>
                </a:solidFill>
                <a:latin typeface="Times New Roman" panose="02020603050405020304" pitchFamily="18" charset="0"/>
                <a:cs typeface="Times New Roman" panose="02020603050405020304" pitchFamily="18" charset="0"/>
              </a:rPr>
              <a:t>Câu 1: </a:t>
            </a:r>
            <a:r>
              <a:rPr lang="vi-VN" altLang="en-US" sz="3200" dirty="0">
                <a:solidFill>
                  <a:srgbClr val="FF0000"/>
                </a:solidFill>
                <a:latin typeface="Times New Roman" panose="02020603050405020304" pitchFamily="18" charset="0"/>
                <a:cs typeface="Times New Roman" panose="02020603050405020304" pitchFamily="18" charset="0"/>
              </a:rPr>
              <a:t>Chọn từ/cụm từ thích hợp điền v</a:t>
            </a:r>
            <a:r>
              <a:rPr lang="vi-VN" altLang="en-US" sz="3200" dirty="0">
                <a:solidFill>
                  <a:srgbClr val="FF0000"/>
                </a:solidFill>
                <a:latin typeface="Times New Roman" panose="02020603050405020304" pitchFamily="18" charset="0"/>
                <a:ea typeface="Times New Roman" panose="02020603050405020304" pitchFamily="18" charset="0"/>
              </a:rPr>
              <a:t>à</a:t>
            </a:r>
            <a:r>
              <a:rPr lang="vi-VN" altLang="en-US" sz="3200" dirty="0">
                <a:solidFill>
                  <a:srgbClr val="FF0000"/>
                </a:solidFill>
                <a:latin typeface="Times New Roman" panose="02020603050405020304" pitchFamily="18" charset="0"/>
                <a:cs typeface="Times New Roman" panose="02020603050405020304" pitchFamily="18" charset="0"/>
              </a:rPr>
              <a:t>o chỗ chấm</a:t>
            </a:r>
            <a:endParaRPr lang="en-US" altLang="en-US" sz="3200" dirty="0">
              <a:solidFill>
                <a:srgbClr val="FF0000"/>
              </a:solidFill>
              <a:latin typeface="Times New Roman" panose="02020603050405020304" pitchFamily="18" charset="0"/>
              <a:cs typeface="Times New Roman" panose="02020603050405020304" pitchFamily="18" charset="0"/>
            </a:endParaRP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a/ </a:t>
            </a:r>
            <a:r>
              <a:rPr lang="vi-VN" altLang="en-US" sz="3200" b="0" dirty="0">
                <a:latin typeface="Times New Roman" panose="02020603050405020304" pitchFamily="18" charset="0"/>
                <a:cs typeface="Times New Roman" panose="02020603050405020304" pitchFamily="18" charset="0"/>
              </a:rPr>
              <a:t>Cảm ứng l</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khả năng tiếp nhận v</a:t>
            </a:r>
            <a:r>
              <a:rPr lang="vi-VN"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..........l</a:t>
            </a:r>
            <a:r>
              <a:rPr lang="vi-VN" altLang="en-US" sz="3200" b="0" dirty="0">
                <a:latin typeface="Times New Roman" panose="02020603050405020304" pitchFamily="18" charset="0"/>
                <a:cs typeface="Times New Roman" panose="02020603050405020304" pitchFamily="18" charset="0"/>
              </a:rPr>
              <a:t>ại các kích thích từ môi trường</a:t>
            </a:r>
            <a:r>
              <a:rPr lang="en-US" altLang="en-US" sz="3200"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.v</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môi trường bên ngo</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i của</a:t>
            </a:r>
            <a:r>
              <a:rPr lang="en-US" altLang="en-US" sz="3200" b="0" dirty="0">
                <a:latin typeface="Times New Roman" panose="02020603050405020304" pitchFamily="18" charset="0"/>
                <a:cs typeface="Times New Roman" panose="02020603050405020304" pitchFamily="18" charset="0"/>
              </a:rPr>
              <a:t>           </a:t>
            </a: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 s</a:t>
            </a:r>
            <a:r>
              <a:rPr lang="vi-VN" altLang="en-US" sz="3200" b="0" dirty="0">
                <a:latin typeface="Times New Roman" panose="02020603050405020304" pitchFamily="18" charset="0"/>
                <a:cs typeface="Times New Roman" panose="02020603050405020304" pitchFamily="18" charset="0"/>
              </a:rPr>
              <a:t>inh vật.</a:t>
            </a:r>
            <a:endParaRPr lang="en-US" altLang="en-US" sz="3200" b="0" dirty="0">
              <a:latin typeface="Times New Roman" panose="02020603050405020304" pitchFamily="18" charset="0"/>
              <a:cs typeface="Times New Roman" panose="02020603050405020304" pitchFamily="18" charset="0"/>
            </a:endParaRPr>
          </a:p>
          <a:p>
            <a:pPr marL="0" lvl="0" indent="0" algn="just">
              <a:spcBef>
                <a:spcPct val="0"/>
              </a:spcBef>
              <a:buClrTx/>
              <a:buFontTx/>
              <a:buNone/>
            </a:pPr>
            <a:r>
              <a:rPr lang="en-US" altLang="en-US" sz="3200" b="0" dirty="0">
                <a:latin typeface="Times New Roman" panose="02020603050405020304" pitchFamily="18" charset="0"/>
                <a:cs typeface="Times New Roman" panose="02020603050405020304" pitchFamily="18" charset="0"/>
              </a:rPr>
              <a:t>b/ </a:t>
            </a:r>
            <a:r>
              <a:rPr lang="vi-VN" altLang="en-US" sz="3200" b="0" dirty="0">
                <a:latin typeface="Times New Roman" panose="02020603050405020304" pitchFamily="18" charset="0"/>
                <a:cs typeface="Times New Roman" panose="02020603050405020304" pitchFamily="18" charset="0"/>
              </a:rPr>
              <a:t>Cảm ứng l</a:t>
            </a:r>
            <a:r>
              <a:rPr lang="vi-VN" altLang="en-US" sz="3200" b="0" dirty="0">
                <a:latin typeface="Times New Roman" panose="02020603050405020304" pitchFamily="18" charset="0"/>
                <a:ea typeface="Times New Roman" panose="02020603050405020304" pitchFamily="18" charset="0"/>
              </a:rPr>
              <a:t>à</a:t>
            </a:r>
            <a:r>
              <a:rPr lang="vi-VN" altLang="en-US" sz="3200" b="0" dirty="0">
                <a:latin typeface="Times New Roman" panose="02020603050405020304" pitchFamily="18" charset="0"/>
                <a:cs typeface="Times New Roman" panose="02020603050405020304" pitchFamily="18" charset="0"/>
              </a:rPr>
              <a:t> đặc trưng </a:t>
            </a:r>
            <a:r>
              <a:rPr lang="en-US" altLang="en-US" sz="3200"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 </a:t>
            </a:r>
            <a:r>
              <a:rPr lang="vi-VN" altLang="en-US" sz="3200" b="0" dirty="0">
                <a:latin typeface="Times New Roman" panose="02020603050405020304" pitchFamily="18" charset="0"/>
                <a:cs typeface="Times New Roman" panose="02020603050405020304" pitchFamily="18" charset="0"/>
              </a:rPr>
              <a:t>giúp sinh vật thích nghi với môi trường để</a:t>
            </a:r>
            <a:r>
              <a:rPr lang="en-US" altLang="en-US" sz="3200" b="0" dirty="0">
                <a:latin typeface="Times New Roman" panose="02020603050405020304" pitchFamily="18" charset="0"/>
                <a:cs typeface="Times New Roman" panose="02020603050405020304" pitchFamily="18" charset="0"/>
              </a:rPr>
              <a:t>  </a:t>
            </a:r>
            <a:r>
              <a:rPr lang="vi-VN" altLang="en-US" sz="3200" b="0" dirty="0">
                <a:latin typeface="Times New Roman" panose="02020603050405020304" pitchFamily="18" charset="0"/>
                <a:cs typeface="Times New Roman" panose="02020603050405020304" pitchFamily="18" charset="0"/>
              </a:rPr>
              <a:t> </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 </a:t>
            </a:r>
            <a:r>
              <a:rPr lang="vi-VN" altLang="en-US" sz="3200" b="0" dirty="0">
                <a:latin typeface="Times New Roman" panose="02020603050405020304" pitchFamily="18" charset="0"/>
                <a:cs typeface="Times New Roman" panose="02020603050405020304" pitchFamily="18" charset="0"/>
              </a:rPr>
              <a:t>v</a:t>
            </a:r>
            <a:r>
              <a:rPr lang="vi-VN"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ea typeface="Times New Roman" panose="02020603050405020304" pitchFamily="18" charset="0"/>
              </a:rPr>
              <a:t>…………</a:t>
            </a:r>
            <a:r>
              <a:rPr lang="en-US" altLang="en-US" sz="3200" b="0" dirty="0">
                <a:latin typeface="Times New Roman" panose="02020603050405020304" pitchFamily="18" charset="0"/>
                <a:cs typeface="Times New Roman" panose="02020603050405020304" pitchFamily="18" charset="0"/>
              </a:rPr>
              <a:t>..</a:t>
            </a:r>
            <a:endParaRPr lang="en-US" altLang="en-US" sz="3200" b="0" dirty="0">
              <a:solidFill>
                <a:srgbClr val="FF0000"/>
              </a:solidFill>
              <a:latin typeface="Times New Roman" panose="02020603050405020304" pitchFamily="18" charset="0"/>
              <a:ea typeface="Times New Roman" panose="02020603050405020304" pitchFamily="18" charset="0"/>
            </a:endParaRPr>
          </a:p>
        </p:txBody>
      </p:sp>
      <p:sp>
        <p:nvSpPr>
          <p:cNvPr id="2" name="Rectangle 1"/>
          <p:cNvSpPr/>
          <p:nvPr/>
        </p:nvSpPr>
        <p:spPr>
          <a:xfrm>
            <a:off x="6959600" y="1892300"/>
            <a:ext cx="200596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b="0" dirty="0">
                <a:solidFill>
                  <a:srgbClr val="FF0000"/>
                </a:solidFill>
                <a:latin typeface="Times New Roman" panose="02020603050405020304" pitchFamily="18" charset="0"/>
                <a:cs typeface="Times New Roman" panose="02020603050405020304" pitchFamily="18" charset="0"/>
              </a:rPr>
              <a:t>p</a:t>
            </a:r>
            <a:r>
              <a:rPr lang="vi-VN" altLang="en-US" sz="3200" b="0" dirty="0">
                <a:solidFill>
                  <a:srgbClr val="FF0000"/>
                </a:solidFill>
                <a:latin typeface="Times New Roman" panose="02020603050405020304" pitchFamily="18" charset="0"/>
                <a:cs typeface="Times New Roman" panose="02020603050405020304" pitchFamily="18" charset="0"/>
              </a:rPr>
              <a:t>hản ứng</a:t>
            </a:r>
            <a:r>
              <a:rPr lang="en-US" altLang="en-US" sz="3200" b="0" dirty="0">
                <a:solidFill>
                  <a:srgbClr val="FF0000"/>
                </a:solidFill>
                <a:latin typeface="Times New Roman" panose="02020603050405020304" pitchFamily="18" charset="0"/>
                <a:cs typeface="Times New Roman" panose="02020603050405020304" pitchFamily="18" charset="0"/>
              </a:rPr>
              <a:t>   </a:t>
            </a:r>
            <a:endParaRPr lang="en-US" altLang="en-US" sz="3200" b="0" dirty="0">
              <a:latin typeface="Times New Roman" panose="02020603050405020304" pitchFamily="18" charset="0"/>
              <a:ea typeface="Times New Roman" panose="02020603050405020304" pitchFamily="18" charset="0"/>
            </a:endParaRPr>
          </a:p>
        </p:txBody>
      </p:sp>
      <p:sp>
        <p:nvSpPr>
          <p:cNvPr id="3" name="Rectangle 2"/>
          <p:cNvSpPr/>
          <p:nvPr/>
        </p:nvSpPr>
        <p:spPr>
          <a:xfrm>
            <a:off x="3704167" y="2294467"/>
            <a:ext cx="193230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b="0" dirty="0">
                <a:solidFill>
                  <a:srgbClr val="FF0000"/>
                </a:solidFill>
                <a:latin typeface="Times New Roman" panose="02020603050405020304" pitchFamily="18" charset="0"/>
                <a:cs typeface="Times New Roman" panose="02020603050405020304" pitchFamily="18" charset="0"/>
              </a:rPr>
              <a:t> </a:t>
            </a:r>
            <a:r>
              <a:rPr lang="vi-VN" altLang="en-US" sz="3200" b="0" dirty="0">
                <a:solidFill>
                  <a:srgbClr val="FF0000"/>
                </a:solidFill>
                <a:latin typeface="Times New Roman" panose="02020603050405020304" pitchFamily="18" charset="0"/>
                <a:cs typeface="Times New Roman" panose="02020603050405020304" pitchFamily="18" charset="0"/>
              </a:rPr>
              <a:t>bên trong </a:t>
            </a:r>
            <a:endParaRPr lang="en-US" altLang="en-US" sz="3200" b="0" dirty="0">
              <a:latin typeface="Times New Roman" panose="02020603050405020304" pitchFamily="18" charset="0"/>
              <a:ea typeface="Times New Roman" panose="02020603050405020304" pitchFamily="18" charset="0"/>
            </a:endParaRPr>
          </a:p>
        </p:txBody>
      </p:sp>
      <p:sp>
        <p:nvSpPr>
          <p:cNvPr id="4" name="Rectangle 3"/>
          <p:cNvSpPr/>
          <p:nvPr/>
        </p:nvSpPr>
        <p:spPr>
          <a:xfrm>
            <a:off x="527051" y="2910417"/>
            <a:ext cx="127762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200" b="0" dirty="0">
                <a:solidFill>
                  <a:srgbClr val="FF0000"/>
                </a:solidFill>
                <a:latin typeface="Times New Roman" panose="02020603050405020304" pitchFamily="18" charset="0"/>
                <a:cs typeface="Times New Roman" panose="02020603050405020304" pitchFamily="18" charset="0"/>
              </a:rPr>
              <a:t>cơ thể</a:t>
            </a:r>
            <a:r>
              <a:rPr lang="en-US" altLang="en-US" sz="3200" b="0" dirty="0">
                <a:solidFill>
                  <a:srgbClr val="FF0000"/>
                </a:solidFill>
                <a:latin typeface="Times New Roman" panose="02020603050405020304" pitchFamily="18" charset="0"/>
                <a:cs typeface="Times New Roman" panose="02020603050405020304" pitchFamily="18" charset="0"/>
              </a:rPr>
              <a:t> </a:t>
            </a:r>
            <a:endParaRPr lang="en-US" altLang="en-US" sz="3200" b="0" dirty="0">
              <a:latin typeface="Times New Roman" panose="02020603050405020304" pitchFamily="18" charset="0"/>
              <a:ea typeface="Times New Roman" panose="02020603050405020304" pitchFamily="18" charset="0"/>
            </a:endParaRPr>
          </a:p>
        </p:txBody>
      </p:sp>
      <p:sp>
        <p:nvSpPr>
          <p:cNvPr id="5" name="Rectangle 4"/>
          <p:cNvSpPr/>
          <p:nvPr/>
        </p:nvSpPr>
        <p:spPr>
          <a:xfrm>
            <a:off x="4629151" y="3335867"/>
            <a:ext cx="235013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b="0" dirty="0">
                <a:solidFill>
                  <a:srgbClr val="FF0000"/>
                </a:solidFill>
                <a:latin typeface="Times New Roman" panose="02020603050405020304" pitchFamily="18" charset="0"/>
                <a:cs typeface="Times New Roman" panose="02020603050405020304" pitchFamily="18" charset="0"/>
              </a:rPr>
              <a:t> </a:t>
            </a:r>
            <a:r>
              <a:rPr lang="vi-VN" altLang="en-US" sz="3200" b="0" dirty="0">
                <a:solidFill>
                  <a:srgbClr val="FF0000"/>
                </a:solidFill>
                <a:latin typeface="Times New Roman" panose="02020603050405020304" pitchFamily="18" charset="0"/>
                <a:cs typeface="Times New Roman" panose="02020603050405020304" pitchFamily="18" charset="0"/>
              </a:rPr>
              <a:t>cơ thể sống</a:t>
            </a:r>
            <a:r>
              <a:rPr lang="en-US" altLang="en-US" sz="3200" b="0" dirty="0">
                <a:solidFill>
                  <a:srgbClr val="FF0000"/>
                </a:solidFill>
                <a:latin typeface="Times New Roman" panose="02020603050405020304" pitchFamily="18" charset="0"/>
                <a:cs typeface="Times New Roman" panose="02020603050405020304" pitchFamily="18" charset="0"/>
              </a:rPr>
              <a:t>  </a:t>
            </a:r>
            <a:endParaRPr lang="en-US" altLang="en-US" sz="3200" b="0" dirty="0">
              <a:latin typeface="Times New Roman" panose="02020603050405020304" pitchFamily="18" charset="0"/>
              <a:ea typeface="Times New Roman" panose="02020603050405020304" pitchFamily="18" charset="0"/>
            </a:endParaRPr>
          </a:p>
        </p:txBody>
      </p:sp>
      <p:sp>
        <p:nvSpPr>
          <p:cNvPr id="36872" name="Rectangle 5"/>
          <p:cNvSpPr/>
          <p:nvPr/>
        </p:nvSpPr>
        <p:spPr>
          <a:xfrm>
            <a:off x="3481917" y="3881967"/>
            <a:ext cx="1311910"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vi-VN" altLang="en-US" sz="3200" b="0" dirty="0">
                <a:solidFill>
                  <a:srgbClr val="FF0000"/>
                </a:solidFill>
                <a:latin typeface="Times New Roman" panose="02020603050405020304" pitchFamily="18" charset="0"/>
                <a:cs typeface="Times New Roman" panose="02020603050405020304" pitchFamily="18" charset="0"/>
              </a:rPr>
              <a:t>tồn tại</a:t>
            </a:r>
            <a:r>
              <a:rPr lang="en-US" altLang="en-US" sz="3200" b="0" dirty="0">
                <a:solidFill>
                  <a:srgbClr val="FF0000"/>
                </a:solidFill>
                <a:latin typeface="Times New Roman" panose="02020603050405020304" pitchFamily="18" charset="0"/>
                <a:cs typeface="Times New Roman" panose="02020603050405020304" pitchFamily="18" charset="0"/>
              </a:rPr>
              <a:t> </a:t>
            </a:r>
            <a:endParaRPr lang="en-US" altLang="en-US" sz="3200" b="0" dirty="0">
              <a:latin typeface="Times New Roman" panose="02020603050405020304" pitchFamily="18" charset="0"/>
              <a:ea typeface="Times New Roman" panose="02020603050405020304" pitchFamily="18" charset="0"/>
            </a:endParaRPr>
          </a:p>
        </p:txBody>
      </p:sp>
      <p:sp>
        <p:nvSpPr>
          <p:cNvPr id="36873" name="Rectangle 6"/>
          <p:cNvSpPr/>
          <p:nvPr/>
        </p:nvSpPr>
        <p:spPr>
          <a:xfrm>
            <a:off x="6195589" y="3816351"/>
            <a:ext cx="1729105" cy="58356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a:spcBef>
                <a:spcPct val="0"/>
              </a:spcBef>
              <a:buClrTx/>
              <a:buFontTx/>
              <a:buNone/>
            </a:pPr>
            <a:r>
              <a:rPr lang="en-US" altLang="en-US" sz="3200" b="0" dirty="0">
                <a:solidFill>
                  <a:srgbClr val="FF0000"/>
                </a:solidFill>
                <a:latin typeface="Times New Roman" panose="02020603050405020304" pitchFamily="18" charset="0"/>
                <a:cs typeface="Times New Roman" panose="02020603050405020304" pitchFamily="18" charset="0"/>
              </a:rPr>
              <a:t>phát triển</a:t>
            </a:r>
            <a:endParaRPr lang="en-US" altLang="en-US" sz="3200" b="0" dirty="0">
              <a:solidFill>
                <a:srgbClr val="FF000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91"/>
                                        </p:tgtEl>
                                        <p:attrNameLst>
                                          <p:attrName>style.visibility</p:attrName>
                                        </p:attrNameLst>
                                      </p:cBhvr>
                                      <p:to>
                                        <p:strVal val="visible"/>
                                      </p:to>
                                    </p:set>
                                    <p:animEffect transition="in" filter="fade">
                                      <p:cBhvr>
                                        <p:cTn id="7" dur="1000"/>
                                        <p:tgtEl>
                                          <p:spTgt spid="37891"/>
                                        </p:tgtEl>
                                      </p:cBhvr>
                                    </p:animEffect>
                                    <p:anim calcmode="lin" valueType="num">
                                      <p:cBhvr>
                                        <p:cTn id="8" dur="1000" fill="hold"/>
                                        <p:tgtEl>
                                          <p:spTgt spid="37891"/>
                                        </p:tgtEl>
                                        <p:attrNameLst>
                                          <p:attrName>ppt_x</p:attrName>
                                        </p:attrNameLst>
                                      </p:cBhvr>
                                      <p:tavLst>
                                        <p:tav tm="0">
                                          <p:val>
                                            <p:strVal val="#ppt_x"/>
                                          </p:val>
                                        </p:tav>
                                        <p:tav tm="100000">
                                          <p:val>
                                            <p:strVal val="#ppt_x"/>
                                          </p:val>
                                        </p:tav>
                                      </p:tavLst>
                                    </p:anim>
                                    <p:anim calcmode="lin" valueType="num">
                                      <p:cBhvr>
                                        <p:cTn id="9" dur="1000" fill="hold"/>
                                        <p:tgtEl>
                                          <p:spTgt spid="3789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6872"/>
                                        </p:tgtEl>
                                        <p:attrNameLst>
                                          <p:attrName>style.visibility</p:attrName>
                                        </p:attrNameLst>
                                      </p:cBhvr>
                                      <p:to>
                                        <p:strVal val="visible"/>
                                      </p:to>
                                    </p:set>
                                    <p:animEffect transition="in" filter="fade">
                                      <p:cBhvr>
                                        <p:cTn id="36" dur="1000"/>
                                        <p:tgtEl>
                                          <p:spTgt spid="36872"/>
                                        </p:tgtEl>
                                      </p:cBhvr>
                                    </p:animEffect>
                                    <p:anim calcmode="lin" valueType="num">
                                      <p:cBhvr>
                                        <p:cTn id="37" dur="1000" fill="hold"/>
                                        <p:tgtEl>
                                          <p:spTgt spid="36872"/>
                                        </p:tgtEl>
                                        <p:attrNameLst>
                                          <p:attrName>ppt_x</p:attrName>
                                        </p:attrNameLst>
                                      </p:cBhvr>
                                      <p:tavLst>
                                        <p:tav tm="0">
                                          <p:val>
                                            <p:strVal val="#ppt_x"/>
                                          </p:val>
                                        </p:tav>
                                        <p:tav tm="100000">
                                          <p:val>
                                            <p:strVal val="#ppt_x"/>
                                          </p:val>
                                        </p:tav>
                                      </p:tavLst>
                                    </p:anim>
                                    <p:anim calcmode="lin" valueType="num">
                                      <p:cBhvr>
                                        <p:cTn id="38" dur="1000" fill="hold"/>
                                        <p:tgtEl>
                                          <p:spTgt spid="36872"/>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6873"/>
                                        </p:tgtEl>
                                        <p:attrNameLst>
                                          <p:attrName>style.visibility</p:attrName>
                                        </p:attrNameLst>
                                      </p:cBhvr>
                                      <p:to>
                                        <p:strVal val="visible"/>
                                      </p:to>
                                    </p:set>
                                    <p:animEffect transition="in" filter="fade">
                                      <p:cBhvr>
                                        <p:cTn id="43" dur="1000"/>
                                        <p:tgtEl>
                                          <p:spTgt spid="36873"/>
                                        </p:tgtEl>
                                      </p:cBhvr>
                                    </p:animEffect>
                                    <p:anim calcmode="lin" valueType="num">
                                      <p:cBhvr>
                                        <p:cTn id="44" dur="1000" fill="hold"/>
                                        <p:tgtEl>
                                          <p:spTgt spid="36873"/>
                                        </p:tgtEl>
                                        <p:attrNameLst>
                                          <p:attrName>ppt_x</p:attrName>
                                        </p:attrNameLst>
                                      </p:cBhvr>
                                      <p:tavLst>
                                        <p:tav tm="0">
                                          <p:val>
                                            <p:strVal val="#ppt_x"/>
                                          </p:val>
                                        </p:tav>
                                        <p:tav tm="100000">
                                          <p:val>
                                            <p:strVal val="#ppt_x"/>
                                          </p:val>
                                        </p:tav>
                                      </p:tavLst>
                                    </p:anim>
                                    <p:anim calcmode="lin" valueType="num">
                                      <p:cBhvr>
                                        <p:cTn id="45" dur="1000" fill="hold"/>
                                        <p:tgtEl>
                                          <p:spTgt spid="368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p:bldP spid="2" grpId="0"/>
      <p:bldP spid="3" grpId="0"/>
      <p:bldP spid="4" grpId="0"/>
      <p:bldP spid="5" grpId="0"/>
      <p:bldP spid="36872" grpId="0"/>
      <p:bldP spid="3687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
        <p:nvSpPr>
          <p:cNvPr id="50179" name="Rectangle 2"/>
          <p:cNvSpPr/>
          <p:nvPr/>
        </p:nvSpPr>
        <p:spPr>
          <a:xfrm>
            <a:off x="431800" y="1989667"/>
            <a:ext cx="10369551" cy="304609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spcBef>
                <a:spcPct val="0"/>
              </a:spcBef>
              <a:buClrTx/>
              <a:buFontTx/>
              <a:buNone/>
            </a:pPr>
            <a:r>
              <a:rPr lang="en-US" altLang="en-US" sz="3200" dirty="0">
                <a:latin typeface="Times New Roman" panose="02020603050405020304" pitchFamily="18" charset="0"/>
                <a:cs typeface="Times New Roman" panose="02020603050405020304" pitchFamily="18" charset="0"/>
              </a:rPr>
              <a:t>Câu 2: </a:t>
            </a:r>
            <a:r>
              <a:rPr lang="en-US" altLang="en-US" sz="3200" b="0" dirty="0">
                <a:latin typeface="Times New Roman" panose="02020603050405020304" pitchFamily="18" charset="0"/>
                <a:cs typeface="Times New Roman" panose="02020603050405020304" pitchFamily="18" charset="0"/>
              </a:rPr>
              <a:t>Phát biểu n</a:t>
            </a:r>
            <a:r>
              <a:rPr lang="en-US" altLang="en-US" sz="3200" b="0" dirty="0">
                <a:latin typeface="Times New Roman" panose="02020603050405020304" pitchFamily="18" charset="0"/>
                <a:ea typeface="Times New Roman" panose="02020603050405020304" pitchFamily="18" charset="0"/>
              </a:rPr>
              <a:t>à</a:t>
            </a:r>
            <a:r>
              <a:rPr lang="en-US" altLang="en-US" sz="3200" b="0" dirty="0">
                <a:latin typeface="Times New Roman" panose="02020603050405020304" pitchFamily="18" charset="0"/>
                <a:cs typeface="Times New Roman" panose="02020603050405020304" pitchFamily="18" charset="0"/>
              </a:rPr>
              <a:t>o sau đây đúng khi nói về đặc điểm cảm ứng ở thực vật?</a:t>
            </a:r>
            <a:br>
              <a:rPr lang="en-US" altLang="en-US" sz="3200" b="0" dirty="0">
                <a:latin typeface="Times New Roman" panose="02020603050405020304" pitchFamily="18" charset="0"/>
                <a:cs typeface="Times New Roman" panose="02020603050405020304" pitchFamily="18" charset="0"/>
              </a:rPr>
            </a:br>
            <a:r>
              <a:rPr lang="en-US" altLang="en-US" sz="3200" b="0" dirty="0">
                <a:latin typeface="Times New Roman" panose="02020603050405020304" pitchFamily="18" charset="0"/>
                <a:cs typeface="Times New Roman" panose="02020603050405020304" pitchFamily="18" charset="0"/>
              </a:rPr>
              <a:t>A. Xảy ra nhanh, dễ nhận thấy. </a:t>
            </a:r>
            <a:br>
              <a:rPr lang="en-US" altLang="en-US" sz="3200" b="0" dirty="0">
                <a:latin typeface="Times New Roman" panose="02020603050405020304" pitchFamily="18" charset="0"/>
                <a:cs typeface="Times New Roman" panose="02020603050405020304" pitchFamily="18" charset="0"/>
              </a:rPr>
            </a:br>
            <a:r>
              <a:rPr lang="en-US" altLang="en-US" sz="3200" b="0" dirty="0">
                <a:solidFill>
                  <a:srgbClr val="003366"/>
                </a:solidFill>
                <a:latin typeface="Times New Roman" panose="02020603050405020304" pitchFamily="18" charset="0"/>
                <a:cs typeface="Times New Roman" panose="02020603050405020304" pitchFamily="18" charset="0"/>
              </a:rPr>
              <a:t>B. Xảy ra chậm, khó nhận thấy.</a:t>
            </a:r>
            <a:br>
              <a:rPr lang="en-US" altLang="en-US" sz="3200" b="0" dirty="0">
                <a:solidFill>
                  <a:srgbClr val="003366"/>
                </a:solidFill>
                <a:latin typeface="Times New Roman" panose="02020603050405020304" pitchFamily="18" charset="0"/>
                <a:cs typeface="Times New Roman" panose="02020603050405020304" pitchFamily="18" charset="0"/>
              </a:rPr>
            </a:br>
            <a:r>
              <a:rPr lang="en-US" altLang="en-US" sz="3200" b="0" dirty="0">
                <a:solidFill>
                  <a:srgbClr val="003366"/>
                </a:solidFill>
                <a:latin typeface="Times New Roman" panose="02020603050405020304" pitchFamily="18" charset="0"/>
                <a:cs typeface="Times New Roman" panose="02020603050405020304" pitchFamily="18" charset="0"/>
              </a:rPr>
              <a:t>C. Xảy ra nhanh, khó nhận thấy. </a:t>
            </a:r>
            <a:br>
              <a:rPr lang="en-US" altLang="en-US" sz="3200" b="0" dirty="0">
                <a:latin typeface="Times New Roman" panose="02020603050405020304" pitchFamily="18" charset="0"/>
                <a:cs typeface="Times New Roman" panose="02020603050405020304" pitchFamily="18" charset="0"/>
              </a:rPr>
            </a:br>
            <a:r>
              <a:rPr lang="en-US" altLang="en-US" sz="3200" b="0" dirty="0">
                <a:latin typeface="Times New Roman" panose="02020603050405020304" pitchFamily="18" charset="0"/>
                <a:cs typeface="Times New Roman" panose="02020603050405020304" pitchFamily="18" charset="0"/>
              </a:rPr>
              <a:t>D. Xảy ra chậm, dễ nhận thấy.</a:t>
            </a:r>
            <a:endParaRPr lang="en-US" altLang="en-US" sz="3200" b="0" dirty="0">
              <a:latin typeface="Times New Roman" panose="02020603050405020304" pitchFamily="18" charset="0"/>
              <a:ea typeface="Times New Roman" panose="02020603050405020304" pitchFamily="18" charset="0"/>
            </a:endParaRPr>
          </a:p>
        </p:txBody>
      </p:sp>
      <p:sp>
        <p:nvSpPr>
          <p:cNvPr id="4" name="Snip and Round Single Corner Rectangle 3"/>
          <p:cNvSpPr/>
          <p:nvPr/>
        </p:nvSpPr>
        <p:spPr>
          <a:xfrm>
            <a:off x="431589" y="1264920"/>
            <a:ext cx="10778067" cy="584200"/>
          </a:xfrm>
          <a:prstGeom prst="snip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7200" eaLnBrk="1" hangingPunct="1">
              <a:buNone/>
            </a:pPr>
            <a:r>
              <a:rPr sz="3735" b="1" dirty="0">
                <a:solidFill>
                  <a:srgbClr val="FF0000"/>
                </a:solidFill>
                <a:latin typeface="Times New Roman" panose="02020603050405020304" pitchFamily="18" charset="0"/>
                <a:cs typeface="Times New Roman" panose="02020603050405020304" pitchFamily="18" charset="0"/>
              </a:rPr>
              <a:t>Khoanh tròn v</a:t>
            </a:r>
            <a:r>
              <a:rPr sz="3735" b="1" dirty="0">
                <a:solidFill>
                  <a:srgbClr val="FF0000"/>
                </a:solidFill>
                <a:latin typeface="Times New Roman" panose="02020603050405020304" pitchFamily="18" charset="0"/>
                <a:ea typeface="Times New Roman" panose="02020603050405020304" pitchFamily="18" charset="0"/>
              </a:rPr>
              <a:t>à</a:t>
            </a:r>
            <a:r>
              <a:rPr sz="3735" b="1" dirty="0">
                <a:solidFill>
                  <a:srgbClr val="FF0000"/>
                </a:solidFill>
                <a:latin typeface="Times New Roman" panose="02020603050405020304" pitchFamily="18" charset="0"/>
                <a:cs typeface="Times New Roman" panose="02020603050405020304" pitchFamily="18" charset="0"/>
              </a:rPr>
              <a:t>o đáp án đúng nhất</a:t>
            </a:r>
            <a:endParaRPr sz="3735" b="1" dirty="0">
              <a:solidFill>
                <a:srgbClr val="FF0000"/>
              </a:solidFill>
              <a:latin typeface="Times New Roman" panose="02020603050405020304" pitchFamily="18" charset="0"/>
              <a:ea typeface="Times New Roman" panose="02020603050405020304" pitchFamily="18" charset="0"/>
            </a:endParaRPr>
          </a:p>
        </p:txBody>
      </p:sp>
      <p:sp>
        <p:nvSpPr>
          <p:cNvPr id="5" name="Oval 4"/>
          <p:cNvSpPr/>
          <p:nvPr/>
        </p:nvSpPr>
        <p:spPr>
          <a:xfrm>
            <a:off x="294217" y="3570817"/>
            <a:ext cx="620184" cy="433917"/>
          </a:xfrm>
          <a:prstGeom prst="ellipse">
            <a:avLst/>
          </a:prstGeom>
          <a:noFill/>
          <a:ln w="38100"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7184" name="Text Box 1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59</a:t>
            </a:r>
          </a:p>
        </p:txBody>
      </p:sp>
      <p:sp>
        <p:nvSpPr>
          <p:cNvPr id="7243" name="Text Box 7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58</a:t>
            </a:r>
          </a:p>
        </p:txBody>
      </p:sp>
      <p:sp>
        <p:nvSpPr>
          <p:cNvPr id="7244" name="Text Box 7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57</a:t>
            </a:r>
          </a:p>
        </p:txBody>
      </p:sp>
      <p:sp>
        <p:nvSpPr>
          <p:cNvPr id="7245" name="Text Box 7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56</a:t>
            </a:r>
          </a:p>
        </p:txBody>
      </p:sp>
      <p:sp>
        <p:nvSpPr>
          <p:cNvPr id="7246" name="Text Box 7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55</a:t>
            </a:r>
          </a:p>
        </p:txBody>
      </p:sp>
      <p:sp>
        <p:nvSpPr>
          <p:cNvPr id="7247" name="Text Box 7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54</a:t>
            </a:r>
          </a:p>
        </p:txBody>
      </p:sp>
      <p:sp>
        <p:nvSpPr>
          <p:cNvPr id="7248" name="Text Box 8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53</a:t>
            </a:r>
          </a:p>
        </p:txBody>
      </p:sp>
      <p:sp>
        <p:nvSpPr>
          <p:cNvPr id="7249" name="Text Box 81"/>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52</a:t>
            </a:r>
          </a:p>
        </p:txBody>
      </p:sp>
      <p:sp>
        <p:nvSpPr>
          <p:cNvPr id="7250" name="Text Box 8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51</a:t>
            </a:r>
          </a:p>
        </p:txBody>
      </p:sp>
      <p:sp>
        <p:nvSpPr>
          <p:cNvPr id="7251" name="Text Box 8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50</a:t>
            </a:r>
          </a:p>
        </p:txBody>
      </p:sp>
      <p:sp>
        <p:nvSpPr>
          <p:cNvPr id="7252" name="Text Box 84"/>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49</a:t>
            </a:r>
          </a:p>
        </p:txBody>
      </p:sp>
      <p:sp>
        <p:nvSpPr>
          <p:cNvPr id="7253" name="Text Box 8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48</a:t>
            </a:r>
          </a:p>
        </p:txBody>
      </p:sp>
      <p:sp>
        <p:nvSpPr>
          <p:cNvPr id="7254" name="Text Box 8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47</a:t>
            </a:r>
          </a:p>
        </p:txBody>
      </p:sp>
      <p:sp>
        <p:nvSpPr>
          <p:cNvPr id="7255" name="Text Box 8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46</a:t>
            </a:r>
          </a:p>
        </p:txBody>
      </p:sp>
      <p:sp>
        <p:nvSpPr>
          <p:cNvPr id="7256" name="Text Box 8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45</a:t>
            </a:r>
          </a:p>
        </p:txBody>
      </p:sp>
      <p:sp>
        <p:nvSpPr>
          <p:cNvPr id="7257" name="Text Box 8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44</a:t>
            </a:r>
          </a:p>
        </p:txBody>
      </p:sp>
      <p:sp>
        <p:nvSpPr>
          <p:cNvPr id="7258" name="Text Box 9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43</a:t>
            </a:r>
          </a:p>
        </p:txBody>
      </p:sp>
      <p:sp>
        <p:nvSpPr>
          <p:cNvPr id="7259" name="Text Box 91"/>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42</a:t>
            </a:r>
          </a:p>
        </p:txBody>
      </p:sp>
      <p:sp>
        <p:nvSpPr>
          <p:cNvPr id="7260" name="Text Box 9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41</a:t>
            </a:r>
          </a:p>
        </p:txBody>
      </p:sp>
      <p:sp>
        <p:nvSpPr>
          <p:cNvPr id="7261" name="Text Box 9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40</a:t>
            </a:r>
          </a:p>
        </p:txBody>
      </p:sp>
      <p:sp>
        <p:nvSpPr>
          <p:cNvPr id="7262" name="Text Box 94"/>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39</a:t>
            </a:r>
          </a:p>
        </p:txBody>
      </p:sp>
      <p:sp>
        <p:nvSpPr>
          <p:cNvPr id="7263" name="Text Box 9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38</a:t>
            </a:r>
          </a:p>
        </p:txBody>
      </p:sp>
      <p:sp>
        <p:nvSpPr>
          <p:cNvPr id="7264" name="Text Box 9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37</a:t>
            </a:r>
          </a:p>
        </p:txBody>
      </p:sp>
      <p:sp>
        <p:nvSpPr>
          <p:cNvPr id="7265" name="Text Box 9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36</a:t>
            </a:r>
          </a:p>
        </p:txBody>
      </p:sp>
      <p:sp>
        <p:nvSpPr>
          <p:cNvPr id="7266" name="Text Box 9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35</a:t>
            </a:r>
          </a:p>
        </p:txBody>
      </p:sp>
      <p:sp>
        <p:nvSpPr>
          <p:cNvPr id="7267" name="Text Box 9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34</a:t>
            </a:r>
          </a:p>
        </p:txBody>
      </p:sp>
      <p:sp>
        <p:nvSpPr>
          <p:cNvPr id="7268" name="Text Box 10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33</a:t>
            </a:r>
          </a:p>
        </p:txBody>
      </p:sp>
      <p:sp>
        <p:nvSpPr>
          <p:cNvPr id="7270" name="Text Box 10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32</a:t>
            </a:r>
          </a:p>
        </p:txBody>
      </p:sp>
      <p:sp>
        <p:nvSpPr>
          <p:cNvPr id="7271" name="Text Box 10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31</a:t>
            </a:r>
          </a:p>
        </p:txBody>
      </p:sp>
      <p:sp>
        <p:nvSpPr>
          <p:cNvPr id="7272" name="Text Box 104"/>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30</a:t>
            </a:r>
          </a:p>
        </p:txBody>
      </p:sp>
      <p:sp>
        <p:nvSpPr>
          <p:cNvPr id="7273" name="Text Box 10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29</a:t>
            </a:r>
          </a:p>
        </p:txBody>
      </p:sp>
      <p:sp>
        <p:nvSpPr>
          <p:cNvPr id="7274" name="Text Box 10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28</a:t>
            </a:r>
          </a:p>
        </p:txBody>
      </p:sp>
      <p:sp>
        <p:nvSpPr>
          <p:cNvPr id="7275" name="Text Box 10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27</a:t>
            </a:r>
          </a:p>
        </p:txBody>
      </p:sp>
      <p:sp>
        <p:nvSpPr>
          <p:cNvPr id="7276" name="Text Box 10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26</a:t>
            </a:r>
          </a:p>
        </p:txBody>
      </p:sp>
      <p:sp>
        <p:nvSpPr>
          <p:cNvPr id="7277" name="Text Box 10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25</a:t>
            </a:r>
          </a:p>
        </p:txBody>
      </p:sp>
      <p:sp>
        <p:nvSpPr>
          <p:cNvPr id="7278" name="Text Box 11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24</a:t>
            </a:r>
          </a:p>
        </p:txBody>
      </p:sp>
      <p:sp>
        <p:nvSpPr>
          <p:cNvPr id="7279" name="Text Box 111"/>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23</a:t>
            </a:r>
          </a:p>
        </p:txBody>
      </p:sp>
      <p:sp>
        <p:nvSpPr>
          <p:cNvPr id="7280" name="Text Box 11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22</a:t>
            </a:r>
          </a:p>
        </p:txBody>
      </p:sp>
      <p:sp>
        <p:nvSpPr>
          <p:cNvPr id="7281" name="Text Box 11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21</a:t>
            </a:r>
          </a:p>
        </p:txBody>
      </p:sp>
      <p:sp>
        <p:nvSpPr>
          <p:cNvPr id="7282" name="Text Box 114"/>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20</a:t>
            </a:r>
          </a:p>
        </p:txBody>
      </p:sp>
      <p:sp>
        <p:nvSpPr>
          <p:cNvPr id="7283" name="Text Box 11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19</a:t>
            </a:r>
          </a:p>
        </p:txBody>
      </p:sp>
      <p:sp>
        <p:nvSpPr>
          <p:cNvPr id="7284" name="Text Box 11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18</a:t>
            </a:r>
          </a:p>
        </p:txBody>
      </p:sp>
      <p:sp>
        <p:nvSpPr>
          <p:cNvPr id="7285" name="Text Box 11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17</a:t>
            </a:r>
          </a:p>
        </p:txBody>
      </p:sp>
      <p:sp>
        <p:nvSpPr>
          <p:cNvPr id="7286" name="Text Box 11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16</a:t>
            </a:r>
          </a:p>
        </p:txBody>
      </p:sp>
      <p:sp>
        <p:nvSpPr>
          <p:cNvPr id="7287" name="Text Box 11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15</a:t>
            </a:r>
          </a:p>
        </p:txBody>
      </p:sp>
      <p:sp>
        <p:nvSpPr>
          <p:cNvPr id="7288" name="Text Box 12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14</a:t>
            </a:r>
          </a:p>
        </p:txBody>
      </p:sp>
      <p:sp>
        <p:nvSpPr>
          <p:cNvPr id="7289" name="Text Box 121"/>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13</a:t>
            </a:r>
          </a:p>
        </p:txBody>
      </p:sp>
      <p:sp>
        <p:nvSpPr>
          <p:cNvPr id="7290" name="Text Box 12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12</a:t>
            </a:r>
          </a:p>
        </p:txBody>
      </p:sp>
      <p:sp>
        <p:nvSpPr>
          <p:cNvPr id="7291" name="Text Box 12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11</a:t>
            </a:r>
          </a:p>
        </p:txBody>
      </p:sp>
      <p:sp>
        <p:nvSpPr>
          <p:cNvPr id="7292" name="Text Box 124"/>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10</a:t>
            </a:r>
          </a:p>
        </p:txBody>
      </p:sp>
      <p:sp>
        <p:nvSpPr>
          <p:cNvPr id="7293" name="Text Box 125"/>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09</a:t>
            </a:r>
          </a:p>
        </p:txBody>
      </p:sp>
      <p:sp>
        <p:nvSpPr>
          <p:cNvPr id="7294" name="Text Box 126"/>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08</a:t>
            </a:r>
          </a:p>
        </p:txBody>
      </p:sp>
      <p:sp>
        <p:nvSpPr>
          <p:cNvPr id="7295" name="Text Box 12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07</a:t>
            </a:r>
          </a:p>
        </p:txBody>
      </p:sp>
      <p:sp>
        <p:nvSpPr>
          <p:cNvPr id="7296" name="Text Box 128"/>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06</a:t>
            </a:r>
          </a:p>
        </p:txBody>
      </p:sp>
      <p:sp>
        <p:nvSpPr>
          <p:cNvPr id="7297" name="Text Box 129"/>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05</a:t>
            </a:r>
          </a:p>
        </p:txBody>
      </p:sp>
      <p:sp>
        <p:nvSpPr>
          <p:cNvPr id="7298" name="Text Box 130"/>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04</a:t>
            </a:r>
          </a:p>
        </p:txBody>
      </p:sp>
      <p:sp>
        <p:nvSpPr>
          <p:cNvPr id="7299" name="Text Box 131"/>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03</a:t>
            </a:r>
          </a:p>
        </p:txBody>
      </p:sp>
      <p:sp>
        <p:nvSpPr>
          <p:cNvPr id="7300" name="Text Box 132"/>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02</a:t>
            </a:r>
          </a:p>
        </p:txBody>
      </p:sp>
      <p:sp>
        <p:nvSpPr>
          <p:cNvPr id="7301" name="Text Box 133"/>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01</a:t>
            </a:r>
          </a:p>
        </p:txBody>
      </p:sp>
      <p:sp>
        <p:nvSpPr>
          <p:cNvPr id="7305" name="Text Box 137"/>
          <p:cNvSpPr txBox="1">
            <a:spLocks noChangeArrowheads="1"/>
          </p:cNvSpPr>
          <p:nvPr/>
        </p:nvSpPr>
        <p:spPr bwMode="auto">
          <a:xfrm>
            <a:off x="6248400" y="1905000"/>
            <a:ext cx="31242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3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00</a:t>
            </a:r>
          </a:p>
        </p:txBody>
      </p:sp>
      <p:pic>
        <p:nvPicPr>
          <p:cNvPr id="70" name="Picture 69"/>
          <p:cNvPicPr>
            <a:picLocks noChangeAspect="1"/>
          </p:cNvPicPr>
          <p:nvPr/>
        </p:nvPicPr>
        <p:blipFill>
          <a:blip r:embed="rId5" cstate="print">
            <a:extLst>
              <a:ext uri="{BEBA8EAE-BF5A-486C-A8C5-ECC9F3942E4B}">
                <a14:imgProps xmlns:a14="http://schemas.microsoft.com/office/drawing/2010/main">
                  <a14:imgLayer r:embed="rId6">
                    <a14:imgEffect>
                      <a14:backgroundRemoval t="1346" b="100000" l="3000" r="100000">
                        <a14:backgroundMark x1="36111" y1="40769" x2="36111" y2="40769"/>
                        <a14:backgroundMark x1="36000" y1="40962" x2="39222" y2="51154"/>
                        <a14:backgroundMark x1="39222" y1="51154" x2="39222" y2="51154"/>
                        <a14:backgroundMark x1="29556" y1="40192" x2="42333" y2="40577"/>
                        <a14:backgroundMark x1="32667" y1="35000" x2="38000" y2="56346"/>
                        <a14:backgroundMark x1="39222" y1="42885" x2="42000" y2="50769"/>
                        <a14:backgroundMark x1="40889" y1="46731" x2="35889" y2="39808"/>
                        <a14:backgroundMark x1="35778" y1="40000" x2="35778" y2="40000"/>
                        <a14:backgroundMark x1="35333" y1="45769" x2="35333" y2="45769"/>
                        <a14:backgroundMark x1="35667" y1="40192" x2="35667" y2="40192"/>
                        <a14:backgroundMark x1="35667" y1="40192" x2="35444" y2="45769"/>
                        <a14:backgroundMark x1="35444" y1="45769" x2="39000" y2="51538"/>
                        <a14:backgroundMark x1="39111" y1="51346" x2="37222" y2="47885"/>
                        <a14:backgroundMark x1="41778" y1="51731" x2="41778" y2="51731"/>
                        <a14:backgroundMark x1="41778" y1="51731" x2="41778" y2="51731"/>
                        <a14:backgroundMark x1="41778" y1="51731" x2="41778" y2="51731"/>
                      </a14:backgroundRemoval>
                    </a14:imgEffect>
                  </a14:imgLayer>
                </a14:imgProps>
              </a:ext>
              <a:ext uri="{28A0092B-C50C-407E-A947-70E740481C1C}">
                <a14:useLocalDpi xmlns:a14="http://schemas.microsoft.com/office/drawing/2010/main" val="0"/>
              </a:ext>
            </a:extLst>
          </a:blip>
          <a:stretch>
            <a:fillRect/>
          </a:stretch>
        </p:blipFill>
        <p:spPr>
          <a:xfrm>
            <a:off x="144379" y="168632"/>
            <a:ext cx="2811662" cy="1499748"/>
          </a:xfrm>
          <a:prstGeom prst="rect">
            <a:avLst/>
          </a:prstGeom>
        </p:spPr>
      </p:pic>
      <p:pic>
        <p:nvPicPr>
          <p:cNvPr id="67" name="video chuyển màu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31758" y="2196772"/>
            <a:ext cx="8474242" cy="4081567"/>
          </a:xfrm>
          <a:prstGeom prst="rect">
            <a:avLst/>
          </a:prstGeom>
        </p:spPr>
      </p:pic>
      <p:sp>
        <p:nvSpPr>
          <p:cNvPr id="71" name="TextBox 70"/>
          <p:cNvSpPr txBox="1"/>
          <p:nvPr/>
        </p:nvSpPr>
        <p:spPr>
          <a:xfrm>
            <a:off x="2406316" y="168631"/>
            <a:ext cx="5889638" cy="646331"/>
          </a:xfrm>
          <a:prstGeom prst="rect">
            <a:avLst/>
          </a:prstGeom>
          <a:solidFill>
            <a:schemeClr val="accent4">
              <a:lumMod val="20000"/>
              <a:lumOff val="80000"/>
            </a:schemeClr>
          </a:solidFill>
        </p:spPr>
        <p:txBody>
          <a:bodyPr wrap="square">
            <a:spAutoFit/>
          </a:bodyPr>
          <a:lstStyle/>
          <a:p>
            <a:pPr lvl="0" algn="ctr"/>
            <a:r>
              <a:rPr lang="en-SG" sz="3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 HÀNH </a:t>
            </a:r>
            <a:endParaRPr lang="en-SG"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700639" y="6278187"/>
            <a:ext cx="3902241" cy="461665"/>
          </a:xfrm>
          <a:prstGeom prst="rect">
            <a:avLst/>
          </a:prstGeom>
          <a:noFill/>
        </p:spPr>
        <p:txBody>
          <a:bodyPr wrap="square" rtlCol="0">
            <a:spAutoFit/>
          </a:bodyPr>
          <a:lstStyle/>
          <a:p>
            <a:r>
              <a:rPr lang="en-US" sz="2400" i="1" dirty="0">
                <a:latin typeface="Times New Roman" panose="02020603050405020304" pitchFamily="18" charset="0"/>
                <a:ea typeface="Times New Roman" panose="02020603050405020304" pitchFamily="18" charset="0"/>
                <a:cs typeface="Times New Roman" panose="02020603050405020304" pitchFamily="18" charset="0"/>
              </a:rPr>
              <a:t>Video minh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họa</a:t>
            </a:r>
            <a:endParaRPr lang="en-US"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2" name="Rectangle 71"/>
          <p:cNvSpPr/>
          <p:nvPr/>
        </p:nvSpPr>
        <p:spPr>
          <a:xfrm>
            <a:off x="3465070" y="739976"/>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1</a:t>
            </a:r>
          </a:p>
        </p:txBody>
      </p:sp>
    </p:spTree>
  </p:cSld>
  <p:clrMapOvr>
    <a:masterClrMapping/>
  </p:clrMapOvr>
  <p:transition advClick="0" advTm="5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7184"/>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7184"/>
                                        </p:tgtEl>
                                        <p:attrNameLst>
                                          <p:attrName>style.visibility</p:attrName>
                                        </p:attrNameLst>
                                      </p:cBhvr>
                                      <p:to>
                                        <p:strVal val="hidden"/>
                                      </p:to>
                                    </p:set>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243"/>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7243"/>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7244"/>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7244"/>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7245"/>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7245"/>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7246"/>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7246"/>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7247"/>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7247"/>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7248"/>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7248"/>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7249"/>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7249"/>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7250"/>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7250"/>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7251"/>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7251"/>
                                        </p:tgtEl>
                                        <p:attrNameLst>
                                          <p:attrName>style.visibility</p:attrName>
                                        </p:attrNameLst>
                                      </p:cBhvr>
                                      <p:to>
                                        <p:strVal val="hidden"/>
                                      </p:to>
                                    </p:set>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7252"/>
                                        </p:tgtEl>
                                        <p:attrNameLst>
                                          <p:attrName>style.visibility</p:attrName>
                                        </p:attrNameLst>
                                      </p:cBhvr>
                                      <p:to>
                                        <p:strVal val="visible"/>
                                      </p:to>
                                    </p:set>
                                  </p:childTnLst>
                                  <p:subTnLst>
                                    <p:set>
                                      <p:cBhvr override="childStyle">
                                        <p:cTn dur="1" fill="hold" display="0" masterRel="sameClick" afterEffect="1">
                                          <p:stCondLst>
                                            <p:cond evt="end" delay="0">
                                              <p:tn val="35"/>
                                            </p:cond>
                                          </p:stCondLst>
                                        </p:cTn>
                                        <p:tgtEl>
                                          <p:spTgt spid="7252"/>
                                        </p:tgtEl>
                                        <p:attrNameLst>
                                          <p:attrName>style.visibility</p:attrName>
                                        </p:attrNameLst>
                                      </p:cBhvr>
                                      <p:to>
                                        <p:strVal val="hidden"/>
                                      </p:to>
                                    </p:set>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7253"/>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7253"/>
                                        </p:tgtEl>
                                        <p:attrNameLst>
                                          <p:attrName>style.visibility</p:attrName>
                                        </p:attrNameLst>
                                      </p:cBhvr>
                                      <p:to>
                                        <p:strVal val="hidden"/>
                                      </p:to>
                                    </p:set>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7254"/>
                                        </p:tgtEl>
                                        <p:attrNameLst>
                                          <p:attrName>style.visibility</p:attrName>
                                        </p:attrNameLst>
                                      </p:cBhvr>
                                      <p:to>
                                        <p:strVal val="visible"/>
                                      </p:to>
                                    </p:set>
                                  </p:childTnLst>
                                  <p:subTnLst>
                                    <p:set>
                                      <p:cBhvr override="childStyle">
                                        <p:cTn dur="1" fill="hold" display="0" masterRel="sameClick" afterEffect="1">
                                          <p:stCondLst>
                                            <p:cond evt="end" delay="0">
                                              <p:tn val="41"/>
                                            </p:cond>
                                          </p:stCondLst>
                                        </p:cTn>
                                        <p:tgtEl>
                                          <p:spTgt spid="7254"/>
                                        </p:tgtEl>
                                        <p:attrNameLst>
                                          <p:attrName>style.visibility</p:attrName>
                                        </p:attrNameLst>
                                      </p:cBhvr>
                                      <p:to>
                                        <p:strVal val="hidden"/>
                                      </p:to>
                                    </p:set>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7255"/>
                                        </p:tgtEl>
                                        <p:attrNameLst>
                                          <p:attrName>style.visibility</p:attrName>
                                        </p:attrNameLst>
                                      </p:cBhvr>
                                      <p:to>
                                        <p:strVal val="visible"/>
                                      </p:to>
                                    </p:set>
                                  </p:childTnLst>
                                  <p:subTnLst>
                                    <p:set>
                                      <p:cBhvr override="childStyle">
                                        <p:cTn dur="1" fill="hold" display="0" masterRel="sameClick" afterEffect="1">
                                          <p:stCondLst>
                                            <p:cond evt="end" delay="0">
                                              <p:tn val="44"/>
                                            </p:cond>
                                          </p:stCondLst>
                                        </p:cTn>
                                        <p:tgtEl>
                                          <p:spTgt spid="7255"/>
                                        </p:tgtEl>
                                        <p:attrNameLst>
                                          <p:attrName>style.visibility</p:attrName>
                                        </p:attrNameLst>
                                      </p:cBhvr>
                                      <p:to>
                                        <p:strVal val="hidden"/>
                                      </p:to>
                                    </p:set>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7256"/>
                                        </p:tgtEl>
                                        <p:attrNameLst>
                                          <p:attrName>style.visibility</p:attrName>
                                        </p:attrNameLst>
                                      </p:cBhvr>
                                      <p:to>
                                        <p:strVal val="visible"/>
                                      </p:to>
                                    </p:set>
                                  </p:childTnLst>
                                  <p:subTnLst>
                                    <p:set>
                                      <p:cBhvr override="childStyle">
                                        <p:cTn dur="1" fill="hold" display="0" masterRel="sameClick" afterEffect="1">
                                          <p:stCondLst>
                                            <p:cond evt="end" delay="0">
                                              <p:tn val="47"/>
                                            </p:cond>
                                          </p:stCondLst>
                                        </p:cTn>
                                        <p:tgtEl>
                                          <p:spTgt spid="7256"/>
                                        </p:tgtEl>
                                        <p:attrNameLst>
                                          <p:attrName>style.visibility</p:attrName>
                                        </p:attrNameLst>
                                      </p:cBhvr>
                                      <p:to>
                                        <p:strVal val="hidden"/>
                                      </p:to>
                                    </p:set>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7257"/>
                                        </p:tgtEl>
                                        <p:attrNameLst>
                                          <p:attrName>style.visibility</p:attrName>
                                        </p:attrNameLst>
                                      </p:cBhvr>
                                      <p:to>
                                        <p:strVal val="visible"/>
                                      </p:to>
                                    </p:set>
                                  </p:childTnLst>
                                  <p:subTnLst>
                                    <p:set>
                                      <p:cBhvr override="childStyle">
                                        <p:cTn dur="1" fill="hold" display="0" masterRel="sameClick" afterEffect="1">
                                          <p:stCondLst>
                                            <p:cond evt="end" delay="0">
                                              <p:tn val="50"/>
                                            </p:cond>
                                          </p:stCondLst>
                                        </p:cTn>
                                        <p:tgtEl>
                                          <p:spTgt spid="7257"/>
                                        </p:tgtEl>
                                        <p:attrNameLst>
                                          <p:attrName>style.visibility</p:attrName>
                                        </p:attrNameLst>
                                      </p:cBhvr>
                                      <p:to>
                                        <p:strVal val="hidden"/>
                                      </p:to>
                                    </p:set>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7258"/>
                                        </p:tgtEl>
                                        <p:attrNameLst>
                                          <p:attrName>style.visibility</p:attrName>
                                        </p:attrNameLst>
                                      </p:cBhvr>
                                      <p:to>
                                        <p:strVal val="visible"/>
                                      </p:to>
                                    </p:set>
                                  </p:childTnLst>
                                  <p:subTnLst>
                                    <p:set>
                                      <p:cBhvr override="childStyle">
                                        <p:cTn dur="1" fill="hold" display="0" masterRel="sameClick" afterEffect="1">
                                          <p:stCondLst>
                                            <p:cond evt="end" delay="0">
                                              <p:tn val="53"/>
                                            </p:cond>
                                          </p:stCondLst>
                                        </p:cTn>
                                        <p:tgtEl>
                                          <p:spTgt spid="7258"/>
                                        </p:tgtEl>
                                        <p:attrNameLst>
                                          <p:attrName>style.visibility</p:attrName>
                                        </p:attrNameLst>
                                      </p:cBhvr>
                                      <p:to>
                                        <p:strVal val="hidden"/>
                                      </p:to>
                                    </p:set>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7259"/>
                                        </p:tgtEl>
                                        <p:attrNameLst>
                                          <p:attrName>style.visibility</p:attrName>
                                        </p:attrNameLst>
                                      </p:cBhvr>
                                      <p:to>
                                        <p:strVal val="visible"/>
                                      </p:to>
                                    </p:set>
                                  </p:childTnLst>
                                  <p:subTnLst>
                                    <p:set>
                                      <p:cBhvr override="childStyle">
                                        <p:cTn dur="1" fill="hold" display="0" masterRel="sameClick" afterEffect="1">
                                          <p:stCondLst>
                                            <p:cond evt="end" delay="0">
                                              <p:tn val="56"/>
                                            </p:cond>
                                          </p:stCondLst>
                                        </p:cTn>
                                        <p:tgtEl>
                                          <p:spTgt spid="7259"/>
                                        </p:tgtEl>
                                        <p:attrNameLst>
                                          <p:attrName>style.visibility</p:attrName>
                                        </p:attrNameLst>
                                      </p:cBhvr>
                                      <p:to>
                                        <p:strVal val="hidden"/>
                                      </p:to>
                                    </p:set>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7260"/>
                                        </p:tgtEl>
                                        <p:attrNameLst>
                                          <p:attrName>style.visibility</p:attrName>
                                        </p:attrNameLst>
                                      </p:cBhvr>
                                      <p:to>
                                        <p:strVal val="visible"/>
                                      </p:to>
                                    </p:set>
                                  </p:childTnLst>
                                  <p:subTnLst>
                                    <p:set>
                                      <p:cBhvr override="childStyle">
                                        <p:cTn dur="1" fill="hold" display="0" masterRel="sameClick" afterEffect="1">
                                          <p:stCondLst>
                                            <p:cond evt="end" delay="0">
                                              <p:tn val="59"/>
                                            </p:cond>
                                          </p:stCondLst>
                                        </p:cTn>
                                        <p:tgtEl>
                                          <p:spTgt spid="7260"/>
                                        </p:tgtEl>
                                        <p:attrNameLst>
                                          <p:attrName>style.visibility</p:attrName>
                                        </p:attrNameLst>
                                      </p:cBhvr>
                                      <p:to>
                                        <p:strVal val="hidden"/>
                                      </p:to>
                                    </p:set>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7261"/>
                                        </p:tgtEl>
                                        <p:attrNameLst>
                                          <p:attrName>style.visibility</p:attrName>
                                        </p:attrNameLst>
                                      </p:cBhvr>
                                      <p:to>
                                        <p:strVal val="visible"/>
                                      </p:to>
                                    </p:set>
                                  </p:childTnLst>
                                  <p:subTnLst>
                                    <p:set>
                                      <p:cBhvr override="childStyle">
                                        <p:cTn dur="1" fill="hold" display="0" masterRel="sameClick" afterEffect="1">
                                          <p:stCondLst>
                                            <p:cond evt="end" delay="0">
                                              <p:tn val="62"/>
                                            </p:cond>
                                          </p:stCondLst>
                                        </p:cTn>
                                        <p:tgtEl>
                                          <p:spTgt spid="7261"/>
                                        </p:tgtEl>
                                        <p:attrNameLst>
                                          <p:attrName>style.visibility</p:attrName>
                                        </p:attrNameLst>
                                      </p:cBhvr>
                                      <p:to>
                                        <p:strVal val="hidden"/>
                                      </p:to>
                                    </p:set>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7262"/>
                                        </p:tgtEl>
                                        <p:attrNameLst>
                                          <p:attrName>style.visibility</p:attrName>
                                        </p:attrNameLst>
                                      </p:cBhvr>
                                      <p:to>
                                        <p:strVal val="visible"/>
                                      </p:to>
                                    </p:set>
                                  </p:childTnLst>
                                  <p:subTnLst>
                                    <p:set>
                                      <p:cBhvr override="childStyle">
                                        <p:cTn dur="1" fill="hold" display="0" masterRel="sameClick" afterEffect="1">
                                          <p:stCondLst>
                                            <p:cond evt="end" delay="0">
                                              <p:tn val="65"/>
                                            </p:cond>
                                          </p:stCondLst>
                                        </p:cTn>
                                        <p:tgtEl>
                                          <p:spTgt spid="7262"/>
                                        </p:tgtEl>
                                        <p:attrNameLst>
                                          <p:attrName>style.visibility</p:attrName>
                                        </p:attrNameLst>
                                      </p:cBhvr>
                                      <p:to>
                                        <p:strVal val="hidden"/>
                                      </p:to>
                                    </p:set>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7263"/>
                                        </p:tgtEl>
                                        <p:attrNameLst>
                                          <p:attrName>style.visibility</p:attrName>
                                        </p:attrNameLst>
                                      </p:cBhvr>
                                      <p:to>
                                        <p:strVal val="visible"/>
                                      </p:to>
                                    </p:set>
                                  </p:childTnLst>
                                  <p:subTnLst>
                                    <p:set>
                                      <p:cBhvr override="childStyle">
                                        <p:cTn dur="1" fill="hold" display="0" masterRel="sameClick" afterEffect="1">
                                          <p:stCondLst>
                                            <p:cond evt="end" delay="0">
                                              <p:tn val="68"/>
                                            </p:cond>
                                          </p:stCondLst>
                                        </p:cTn>
                                        <p:tgtEl>
                                          <p:spTgt spid="7263"/>
                                        </p:tgtEl>
                                        <p:attrNameLst>
                                          <p:attrName>style.visibility</p:attrName>
                                        </p:attrNameLst>
                                      </p:cBhvr>
                                      <p:to>
                                        <p:strVal val="hidden"/>
                                      </p:to>
                                    </p:set>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7264"/>
                                        </p:tgtEl>
                                        <p:attrNameLst>
                                          <p:attrName>style.visibility</p:attrName>
                                        </p:attrNameLst>
                                      </p:cBhvr>
                                      <p:to>
                                        <p:strVal val="visible"/>
                                      </p:to>
                                    </p:set>
                                  </p:childTnLst>
                                  <p:subTnLst>
                                    <p:set>
                                      <p:cBhvr override="childStyle">
                                        <p:cTn dur="1" fill="hold" display="0" masterRel="sameClick" afterEffect="1">
                                          <p:stCondLst>
                                            <p:cond evt="end" delay="0">
                                              <p:tn val="71"/>
                                            </p:cond>
                                          </p:stCondLst>
                                        </p:cTn>
                                        <p:tgtEl>
                                          <p:spTgt spid="7264"/>
                                        </p:tgtEl>
                                        <p:attrNameLst>
                                          <p:attrName>style.visibility</p:attrName>
                                        </p:attrNameLst>
                                      </p:cBhvr>
                                      <p:to>
                                        <p:strVal val="hidden"/>
                                      </p:to>
                                    </p:set>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7265"/>
                                        </p:tgtEl>
                                        <p:attrNameLst>
                                          <p:attrName>style.visibility</p:attrName>
                                        </p:attrNameLst>
                                      </p:cBhvr>
                                      <p:to>
                                        <p:strVal val="visible"/>
                                      </p:to>
                                    </p:set>
                                  </p:childTnLst>
                                  <p:subTnLst>
                                    <p:set>
                                      <p:cBhvr override="childStyle">
                                        <p:cTn dur="1" fill="hold" display="0" masterRel="sameClick" afterEffect="1">
                                          <p:stCondLst>
                                            <p:cond evt="end" delay="0">
                                              <p:tn val="74"/>
                                            </p:cond>
                                          </p:stCondLst>
                                        </p:cTn>
                                        <p:tgtEl>
                                          <p:spTgt spid="7265"/>
                                        </p:tgtEl>
                                        <p:attrNameLst>
                                          <p:attrName>style.visibility</p:attrName>
                                        </p:attrNameLst>
                                      </p:cBhvr>
                                      <p:to>
                                        <p:strVal val="hidden"/>
                                      </p:to>
                                    </p:set>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7266"/>
                                        </p:tgtEl>
                                        <p:attrNameLst>
                                          <p:attrName>style.visibility</p:attrName>
                                        </p:attrNameLst>
                                      </p:cBhvr>
                                      <p:to>
                                        <p:strVal val="visible"/>
                                      </p:to>
                                    </p:set>
                                  </p:childTnLst>
                                  <p:subTnLst>
                                    <p:set>
                                      <p:cBhvr override="childStyle">
                                        <p:cTn dur="1" fill="hold" display="0" masterRel="sameClick" afterEffect="1">
                                          <p:stCondLst>
                                            <p:cond evt="end" delay="0">
                                              <p:tn val="77"/>
                                            </p:cond>
                                          </p:stCondLst>
                                        </p:cTn>
                                        <p:tgtEl>
                                          <p:spTgt spid="7266"/>
                                        </p:tgtEl>
                                        <p:attrNameLst>
                                          <p:attrName>style.visibility</p:attrName>
                                        </p:attrNameLst>
                                      </p:cBhvr>
                                      <p:to>
                                        <p:strVal val="hidden"/>
                                      </p:to>
                                    </p:set>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7267"/>
                                        </p:tgtEl>
                                        <p:attrNameLst>
                                          <p:attrName>style.visibility</p:attrName>
                                        </p:attrNameLst>
                                      </p:cBhvr>
                                      <p:to>
                                        <p:strVal val="visible"/>
                                      </p:to>
                                    </p:set>
                                  </p:childTnLst>
                                  <p:subTnLst>
                                    <p:set>
                                      <p:cBhvr override="childStyle">
                                        <p:cTn dur="1" fill="hold" display="0" masterRel="sameClick" afterEffect="1">
                                          <p:stCondLst>
                                            <p:cond evt="end" delay="0">
                                              <p:tn val="80"/>
                                            </p:cond>
                                          </p:stCondLst>
                                        </p:cTn>
                                        <p:tgtEl>
                                          <p:spTgt spid="7267"/>
                                        </p:tgtEl>
                                        <p:attrNameLst>
                                          <p:attrName>style.visibility</p:attrName>
                                        </p:attrNameLst>
                                      </p:cBhvr>
                                      <p:to>
                                        <p:strVal val="hidden"/>
                                      </p:to>
                                    </p:set>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7268"/>
                                        </p:tgtEl>
                                        <p:attrNameLst>
                                          <p:attrName>style.visibility</p:attrName>
                                        </p:attrNameLst>
                                      </p:cBhvr>
                                      <p:to>
                                        <p:strVal val="visible"/>
                                      </p:to>
                                    </p:set>
                                  </p:childTnLst>
                                  <p:subTnLst>
                                    <p:set>
                                      <p:cBhvr override="childStyle">
                                        <p:cTn dur="1" fill="hold" display="0" masterRel="sameClick" afterEffect="1">
                                          <p:stCondLst>
                                            <p:cond evt="end" delay="0">
                                              <p:tn val="83"/>
                                            </p:cond>
                                          </p:stCondLst>
                                        </p:cTn>
                                        <p:tgtEl>
                                          <p:spTgt spid="7268"/>
                                        </p:tgtEl>
                                        <p:attrNameLst>
                                          <p:attrName>style.visibility</p:attrName>
                                        </p:attrNameLst>
                                      </p:cBhvr>
                                      <p:to>
                                        <p:strVal val="hidden"/>
                                      </p:to>
                                    </p:set>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7270"/>
                                        </p:tgtEl>
                                        <p:attrNameLst>
                                          <p:attrName>style.visibility</p:attrName>
                                        </p:attrNameLst>
                                      </p:cBhvr>
                                      <p:to>
                                        <p:strVal val="visible"/>
                                      </p:to>
                                    </p:set>
                                  </p:childTnLst>
                                  <p:subTnLst>
                                    <p:set>
                                      <p:cBhvr override="childStyle">
                                        <p:cTn dur="1" fill="hold" display="0" masterRel="sameClick" afterEffect="1">
                                          <p:stCondLst>
                                            <p:cond evt="end" delay="0">
                                              <p:tn val="86"/>
                                            </p:cond>
                                          </p:stCondLst>
                                        </p:cTn>
                                        <p:tgtEl>
                                          <p:spTgt spid="7270"/>
                                        </p:tgtEl>
                                        <p:attrNameLst>
                                          <p:attrName>style.visibility</p:attrName>
                                        </p:attrNameLst>
                                      </p:cBhvr>
                                      <p:to>
                                        <p:strVal val="hidden"/>
                                      </p:to>
                                    </p:set>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7271"/>
                                        </p:tgtEl>
                                        <p:attrNameLst>
                                          <p:attrName>style.visibility</p:attrName>
                                        </p:attrNameLst>
                                      </p:cBhvr>
                                      <p:to>
                                        <p:strVal val="visible"/>
                                      </p:to>
                                    </p:set>
                                  </p:childTnLst>
                                  <p:subTnLst>
                                    <p:set>
                                      <p:cBhvr override="childStyle">
                                        <p:cTn dur="1" fill="hold" display="0" masterRel="sameClick" afterEffect="1">
                                          <p:stCondLst>
                                            <p:cond evt="end" delay="0">
                                              <p:tn val="89"/>
                                            </p:cond>
                                          </p:stCondLst>
                                        </p:cTn>
                                        <p:tgtEl>
                                          <p:spTgt spid="7271"/>
                                        </p:tgtEl>
                                        <p:attrNameLst>
                                          <p:attrName>style.visibility</p:attrName>
                                        </p:attrNameLst>
                                      </p:cBhvr>
                                      <p:to>
                                        <p:strVal val="hidden"/>
                                      </p:to>
                                    </p:set>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7272"/>
                                        </p:tgtEl>
                                        <p:attrNameLst>
                                          <p:attrName>style.visibility</p:attrName>
                                        </p:attrNameLst>
                                      </p:cBhvr>
                                      <p:to>
                                        <p:strVal val="visible"/>
                                      </p:to>
                                    </p:set>
                                  </p:childTnLst>
                                  <p:subTnLst>
                                    <p:set>
                                      <p:cBhvr override="childStyle">
                                        <p:cTn dur="1" fill="hold" display="0" masterRel="sameClick" afterEffect="1">
                                          <p:stCondLst>
                                            <p:cond evt="end" delay="0">
                                              <p:tn val="92"/>
                                            </p:cond>
                                          </p:stCondLst>
                                        </p:cTn>
                                        <p:tgtEl>
                                          <p:spTgt spid="7272"/>
                                        </p:tgtEl>
                                        <p:attrNameLst>
                                          <p:attrName>style.visibility</p:attrName>
                                        </p:attrNameLst>
                                      </p:cBhvr>
                                      <p:to>
                                        <p:strVal val="hidden"/>
                                      </p:to>
                                    </p:set>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7273"/>
                                        </p:tgtEl>
                                        <p:attrNameLst>
                                          <p:attrName>style.visibility</p:attrName>
                                        </p:attrNameLst>
                                      </p:cBhvr>
                                      <p:to>
                                        <p:strVal val="visible"/>
                                      </p:to>
                                    </p:set>
                                  </p:childTnLst>
                                  <p:subTnLst>
                                    <p:set>
                                      <p:cBhvr override="childStyle">
                                        <p:cTn dur="1" fill="hold" display="0" masterRel="sameClick" afterEffect="1">
                                          <p:stCondLst>
                                            <p:cond evt="end" delay="0">
                                              <p:tn val="95"/>
                                            </p:cond>
                                          </p:stCondLst>
                                        </p:cTn>
                                        <p:tgtEl>
                                          <p:spTgt spid="7273"/>
                                        </p:tgtEl>
                                        <p:attrNameLst>
                                          <p:attrName>style.visibility</p:attrName>
                                        </p:attrNameLst>
                                      </p:cBhvr>
                                      <p:to>
                                        <p:strVal val="hidden"/>
                                      </p:to>
                                    </p:set>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7274"/>
                                        </p:tgtEl>
                                        <p:attrNameLst>
                                          <p:attrName>style.visibility</p:attrName>
                                        </p:attrNameLst>
                                      </p:cBhvr>
                                      <p:to>
                                        <p:strVal val="visible"/>
                                      </p:to>
                                    </p:set>
                                  </p:childTnLst>
                                  <p:subTnLst>
                                    <p:set>
                                      <p:cBhvr override="childStyle">
                                        <p:cTn dur="1" fill="hold" display="0" masterRel="sameClick" afterEffect="1">
                                          <p:stCondLst>
                                            <p:cond evt="end" delay="0">
                                              <p:tn val="98"/>
                                            </p:cond>
                                          </p:stCondLst>
                                        </p:cTn>
                                        <p:tgtEl>
                                          <p:spTgt spid="7274"/>
                                        </p:tgtEl>
                                        <p:attrNameLst>
                                          <p:attrName>style.visibility</p:attrName>
                                        </p:attrNameLst>
                                      </p:cBhvr>
                                      <p:to>
                                        <p:strVal val="hidden"/>
                                      </p:to>
                                    </p:set>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7275"/>
                                        </p:tgtEl>
                                        <p:attrNameLst>
                                          <p:attrName>style.visibility</p:attrName>
                                        </p:attrNameLst>
                                      </p:cBhvr>
                                      <p:to>
                                        <p:strVal val="visible"/>
                                      </p:to>
                                    </p:set>
                                  </p:childTnLst>
                                  <p:subTnLst>
                                    <p:set>
                                      <p:cBhvr override="childStyle">
                                        <p:cTn dur="1" fill="hold" display="0" masterRel="sameClick" afterEffect="1">
                                          <p:stCondLst>
                                            <p:cond evt="end" delay="0">
                                              <p:tn val="101"/>
                                            </p:cond>
                                          </p:stCondLst>
                                        </p:cTn>
                                        <p:tgtEl>
                                          <p:spTgt spid="7275"/>
                                        </p:tgtEl>
                                        <p:attrNameLst>
                                          <p:attrName>style.visibility</p:attrName>
                                        </p:attrNameLst>
                                      </p:cBhvr>
                                      <p:to>
                                        <p:strVal val="hidden"/>
                                      </p:to>
                                    </p:set>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7276"/>
                                        </p:tgtEl>
                                        <p:attrNameLst>
                                          <p:attrName>style.visibility</p:attrName>
                                        </p:attrNameLst>
                                      </p:cBhvr>
                                      <p:to>
                                        <p:strVal val="visible"/>
                                      </p:to>
                                    </p:set>
                                  </p:childTnLst>
                                  <p:subTnLst>
                                    <p:set>
                                      <p:cBhvr override="childStyle">
                                        <p:cTn dur="1" fill="hold" display="0" masterRel="sameClick" afterEffect="1">
                                          <p:stCondLst>
                                            <p:cond evt="end" delay="0">
                                              <p:tn val="104"/>
                                            </p:cond>
                                          </p:stCondLst>
                                        </p:cTn>
                                        <p:tgtEl>
                                          <p:spTgt spid="7276"/>
                                        </p:tgtEl>
                                        <p:attrNameLst>
                                          <p:attrName>style.visibility</p:attrName>
                                        </p:attrNameLst>
                                      </p:cBhvr>
                                      <p:to>
                                        <p:strVal val="hidden"/>
                                      </p:to>
                                    </p:set>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7277"/>
                                        </p:tgtEl>
                                        <p:attrNameLst>
                                          <p:attrName>style.visibility</p:attrName>
                                        </p:attrNameLst>
                                      </p:cBhvr>
                                      <p:to>
                                        <p:strVal val="visible"/>
                                      </p:to>
                                    </p:set>
                                  </p:childTnLst>
                                  <p:subTnLst>
                                    <p:set>
                                      <p:cBhvr override="childStyle">
                                        <p:cTn dur="1" fill="hold" display="0" masterRel="sameClick" afterEffect="1">
                                          <p:stCondLst>
                                            <p:cond evt="end" delay="0">
                                              <p:tn val="107"/>
                                            </p:cond>
                                          </p:stCondLst>
                                        </p:cTn>
                                        <p:tgtEl>
                                          <p:spTgt spid="7277"/>
                                        </p:tgtEl>
                                        <p:attrNameLst>
                                          <p:attrName>style.visibility</p:attrName>
                                        </p:attrNameLst>
                                      </p:cBhvr>
                                      <p:to>
                                        <p:strVal val="hidden"/>
                                      </p:to>
                                    </p:set>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7278"/>
                                        </p:tgtEl>
                                        <p:attrNameLst>
                                          <p:attrName>style.visibility</p:attrName>
                                        </p:attrNameLst>
                                      </p:cBhvr>
                                      <p:to>
                                        <p:strVal val="visible"/>
                                      </p:to>
                                    </p:set>
                                  </p:childTnLst>
                                  <p:subTnLst>
                                    <p:set>
                                      <p:cBhvr override="childStyle">
                                        <p:cTn dur="1" fill="hold" display="0" masterRel="sameClick" afterEffect="1">
                                          <p:stCondLst>
                                            <p:cond evt="end" delay="0">
                                              <p:tn val="110"/>
                                            </p:cond>
                                          </p:stCondLst>
                                        </p:cTn>
                                        <p:tgtEl>
                                          <p:spTgt spid="7278"/>
                                        </p:tgtEl>
                                        <p:attrNameLst>
                                          <p:attrName>style.visibility</p:attrName>
                                        </p:attrNameLst>
                                      </p:cBhvr>
                                      <p:to>
                                        <p:strVal val="hidden"/>
                                      </p:to>
                                    </p:set>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7279"/>
                                        </p:tgtEl>
                                        <p:attrNameLst>
                                          <p:attrName>style.visibility</p:attrName>
                                        </p:attrNameLst>
                                      </p:cBhvr>
                                      <p:to>
                                        <p:strVal val="visible"/>
                                      </p:to>
                                    </p:set>
                                  </p:childTnLst>
                                  <p:subTnLst>
                                    <p:set>
                                      <p:cBhvr override="childStyle">
                                        <p:cTn dur="1" fill="hold" display="0" masterRel="sameClick" afterEffect="1">
                                          <p:stCondLst>
                                            <p:cond evt="end" delay="0">
                                              <p:tn val="113"/>
                                            </p:cond>
                                          </p:stCondLst>
                                        </p:cTn>
                                        <p:tgtEl>
                                          <p:spTgt spid="7279"/>
                                        </p:tgtEl>
                                        <p:attrNameLst>
                                          <p:attrName>style.visibility</p:attrName>
                                        </p:attrNameLst>
                                      </p:cBhvr>
                                      <p:to>
                                        <p:strVal val="hidden"/>
                                      </p:to>
                                    </p:set>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7280"/>
                                        </p:tgtEl>
                                        <p:attrNameLst>
                                          <p:attrName>style.visibility</p:attrName>
                                        </p:attrNameLst>
                                      </p:cBhvr>
                                      <p:to>
                                        <p:strVal val="visible"/>
                                      </p:to>
                                    </p:set>
                                  </p:childTnLst>
                                  <p:subTnLst>
                                    <p:set>
                                      <p:cBhvr override="childStyle">
                                        <p:cTn dur="1" fill="hold" display="0" masterRel="sameClick" afterEffect="1">
                                          <p:stCondLst>
                                            <p:cond evt="end" delay="0">
                                              <p:tn val="116"/>
                                            </p:cond>
                                          </p:stCondLst>
                                        </p:cTn>
                                        <p:tgtEl>
                                          <p:spTgt spid="7280"/>
                                        </p:tgtEl>
                                        <p:attrNameLst>
                                          <p:attrName>style.visibility</p:attrName>
                                        </p:attrNameLst>
                                      </p:cBhvr>
                                      <p:to>
                                        <p:strVal val="hidden"/>
                                      </p:to>
                                    </p:set>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7281"/>
                                        </p:tgtEl>
                                        <p:attrNameLst>
                                          <p:attrName>style.visibility</p:attrName>
                                        </p:attrNameLst>
                                      </p:cBhvr>
                                      <p:to>
                                        <p:strVal val="visible"/>
                                      </p:to>
                                    </p:set>
                                  </p:childTnLst>
                                  <p:subTnLst>
                                    <p:set>
                                      <p:cBhvr override="childStyle">
                                        <p:cTn dur="1" fill="hold" display="0" masterRel="sameClick" afterEffect="1">
                                          <p:stCondLst>
                                            <p:cond evt="end" delay="0">
                                              <p:tn val="119"/>
                                            </p:cond>
                                          </p:stCondLst>
                                        </p:cTn>
                                        <p:tgtEl>
                                          <p:spTgt spid="7281"/>
                                        </p:tgtEl>
                                        <p:attrNameLst>
                                          <p:attrName>style.visibility</p:attrName>
                                        </p:attrNameLst>
                                      </p:cBhvr>
                                      <p:to>
                                        <p:strVal val="hidden"/>
                                      </p:to>
                                    </p:set>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7282"/>
                                        </p:tgtEl>
                                        <p:attrNameLst>
                                          <p:attrName>style.visibility</p:attrName>
                                        </p:attrNameLst>
                                      </p:cBhvr>
                                      <p:to>
                                        <p:strVal val="visible"/>
                                      </p:to>
                                    </p:set>
                                  </p:childTnLst>
                                  <p:subTnLst>
                                    <p:set>
                                      <p:cBhvr override="childStyle">
                                        <p:cTn dur="1" fill="hold" display="0" masterRel="sameClick" afterEffect="1">
                                          <p:stCondLst>
                                            <p:cond evt="end" delay="0">
                                              <p:tn val="122"/>
                                            </p:cond>
                                          </p:stCondLst>
                                        </p:cTn>
                                        <p:tgtEl>
                                          <p:spTgt spid="7282"/>
                                        </p:tgtEl>
                                        <p:attrNameLst>
                                          <p:attrName>style.visibility</p:attrName>
                                        </p:attrNameLst>
                                      </p:cBhvr>
                                      <p:to>
                                        <p:strVal val="hidden"/>
                                      </p:to>
                                    </p:set>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7283"/>
                                        </p:tgtEl>
                                        <p:attrNameLst>
                                          <p:attrName>style.visibility</p:attrName>
                                        </p:attrNameLst>
                                      </p:cBhvr>
                                      <p:to>
                                        <p:strVal val="visible"/>
                                      </p:to>
                                    </p:set>
                                  </p:childTnLst>
                                  <p:subTnLst>
                                    <p:set>
                                      <p:cBhvr override="childStyle">
                                        <p:cTn dur="1" fill="hold" display="0" masterRel="sameClick" afterEffect="1">
                                          <p:stCondLst>
                                            <p:cond evt="end" delay="0">
                                              <p:tn val="125"/>
                                            </p:cond>
                                          </p:stCondLst>
                                        </p:cTn>
                                        <p:tgtEl>
                                          <p:spTgt spid="7283"/>
                                        </p:tgtEl>
                                        <p:attrNameLst>
                                          <p:attrName>style.visibility</p:attrName>
                                        </p:attrNameLst>
                                      </p:cBhvr>
                                      <p:to>
                                        <p:strVal val="hidden"/>
                                      </p:to>
                                    </p:set>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7284"/>
                                        </p:tgtEl>
                                        <p:attrNameLst>
                                          <p:attrName>style.visibility</p:attrName>
                                        </p:attrNameLst>
                                      </p:cBhvr>
                                      <p:to>
                                        <p:strVal val="visible"/>
                                      </p:to>
                                    </p:set>
                                  </p:childTnLst>
                                  <p:subTnLst>
                                    <p:set>
                                      <p:cBhvr override="childStyle">
                                        <p:cTn dur="1" fill="hold" display="0" masterRel="sameClick" afterEffect="1">
                                          <p:stCondLst>
                                            <p:cond evt="end" delay="0">
                                              <p:tn val="128"/>
                                            </p:cond>
                                          </p:stCondLst>
                                        </p:cTn>
                                        <p:tgtEl>
                                          <p:spTgt spid="7284"/>
                                        </p:tgtEl>
                                        <p:attrNameLst>
                                          <p:attrName>style.visibility</p:attrName>
                                        </p:attrNameLst>
                                      </p:cBhvr>
                                      <p:to>
                                        <p:strVal val="hidden"/>
                                      </p:to>
                                    </p:set>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7285"/>
                                        </p:tgtEl>
                                        <p:attrNameLst>
                                          <p:attrName>style.visibility</p:attrName>
                                        </p:attrNameLst>
                                      </p:cBhvr>
                                      <p:to>
                                        <p:strVal val="visible"/>
                                      </p:to>
                                    </p:set>
                                  </p:childTnLst>
                                  <p:subTnLst>
                                    <p:set>
                                      <p:cBhvr override="childStyle">
                                        <p:cTn dur="1" fill="hold" display="0" masterRel="sameClick" afterEffect="1">
                                          <p:stCondLst>
                                            <p:cond evt="end" delay="0">
                                              <p:tn val="131"/>
                                            </p:cond>
                                          </p:stCondLst>
                                        </p:cTn>
                                        <p:tgtEl>
                                          <p:spTgt spid="7285"/>
                                        </p:tgtEl>
                                        <p:attrNameLst>
                                          <p:attrName>style.visibility</p:attrName>
                                        </p:attrNameLst>
                                      </p:cBhvr>
                                      <p:to>
                                        <p:strVal val="hidden"/>
                                      </p:to>
                                    </p:set>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7286"/>
                                        </p:tgtEl>
                                        <p:attrNameLst>
                                          <p:attrName>style.visibility</p:attrName>
                                        </p:attrNameLst>
                                      </p:cBhvr>
                                      <p:to>
                                        <p:strVal val="visible"/>
                                      </p:to>
                                    </p:set>
                                  </p:childTnLst>
                                  <p:subTnLst>
                                    <p:set>
                                      <p:cBhvr override="childStyle">
                                        <p:cTn dur="1" fill="hold" display="0" masterRel="sameClick" afterEffect="1">
                                          <p:stCondLst>
                                            <p:cond evt="end" delay="0">
                                              <p:tn val="134"/>
                                            </p:cond>
                                          </p:stCondLst>
                                        </p:cTn>
                                        <p:tgtEl>
                                          <p:spTgt spid="7286"/>
                                        </p:tgtEl>
                                        <p:attrNameLst>
                                          <p:attrName>style.visibility</p:attrName>
                                        </p:attrNameLst>
                                      </p:cBhvr>
                                      <p:to>
                                        <p:strVal val="hidden"/>
                                      </p:to>
                                    </p:set>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7287"/>
                                        </p:tgtEl>
                                        <p:attrNameLst>
                                          <p:attrName>style.visibility</p:attrName>
                                        </p:attrNameLst>
                                      </p:cBhvr>
                                      <p:to>
                                        <p:strVal val="visible"/>
                                      </p:to>
                                    </p:set>
                                  </p:childTnLst>
                                  <p:subTnLst>
                                    <p:set>
                                      <p:cBhvr override="childStyle">
                                        <p:cTn dur="1" fill="hold" display="0" masterRel="sameClick" afterEffect="1">
                                          <p:stCondLst>
                                            <p:cond evt="end" delay="0">
                                              <p:tn val="137"/>
                                            </p:cond>
                                          </p:stCondLst>
                                        </p:cTn>
                                        <p:tgtEl>
                                          <p:spTgt spid="7287"/>
                                        </p:tgtEl>
                                        <p:attrNameLst>
                                          <p:attrName>style.visibility</p:attrName>
                                        </p:attrNameLst>
                                      </p:cBhvr>
                                      <p:to>
                                        <p:strVal val="hidden"/>
                                      </p:to>
                                    </p:set>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7288"/>
                                        </p:tgtEl>
                                        <p:attrNameLst>
                                          <p:attrName>style.visibility</p:attrName>
                                        </p:attrNameLst>
                                      </p:cBhvr>
                                      <p:to>
                                        <p:strVal val="visible"/>
                                      </p:to>
                                    </p:set>
                                  </p:childTnLst>
                                  <p:subTnLst>
                                    <p:set>
                                      <p:cBhvr override="childStyle">
                                        <p:cTn dur="1" fill="hold" display="0" masterRel="sameClick" afterEffect="1">
                                          <p:stCondLst>
                                            <p:cond evt="end" delay="0">
                                              <p:tn val="140"/>
                                            </p:cond>
                                          </p:stCondLst>
                                        </p:cTn>
                                        <p:tgtEl>
                                          <p:spTgt spid="7288"/>
                                        </p:tgtEl>
                                        <p:attrNameLst>
                                          <p:attrName>style.visibility</p:attrName>
                                        </p:attrNameLst>
                                      </p:cBhvr>
                                      <p:to>
                                        <p:strVal val="hidden"/>
                                      </p:to>
                                    </p:set>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7289"/>
                                        </p:tgtEl>
                                        <p:attrNameLst>
                                          <p:attrName>style.visibility</p:attrName>
                                        </p:attrNameLst>
                                      </p:cBhvr>
                                      <p:to>
                                        <p:strVal val="visible"/>
                                      </p:to>
                                    </p:set>
                                  </p:childTnLst>
                                  <p:subTnLst>
                                    <p:set>
                                      <p:cBhvr override="childStyle">
                                        <p:cTn dur="1" fill="hold" display="0" masterRel="sameClick" afterEffect="1">
                                          <p:stCondLst>
                                            <p:cond evt="end" delay="0">
                                              <p:tn val="143"/>
                                            </p:cond>
                                          </p:stCondLst>
                                        </p:cTn>
                                        <p:tgtEl>
                                          <p:spTgt spid="7289"/>
                                        </p:tgtEl>
                                        <p:attrNameLst>
                                          <p:attrName>style.visibility</p:attrName>
                                        </p:attrNameLst>
                                      </p:cBhvr>
                                      <p:to>
                                        <p:strVal val="hidden"/>
                                      </p:to>
                                    </p:set>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7290"/>
                                        </p:tgtEl>
                                        <p:attrNameLst>
                                          <p:attrName>style.visibility</p:attrName>
                                        </p:attrNameLst>
                                      </p:cBhvr>
                                      <p:to>
                                        <p:strVal val="visible"/>
                                      </p:to>
                                    </p:set>
                                  </p:childTnLst>
                                  <p:subTnLst>
                                    <p:set>
                                      <p:cBhvr override="childStyle">
                                        <p:cTn dur="1" fill="hold" display="0" masterRel="sameClick" afterEffect="1">
                                          <p:stCondLst>
                                            <p:cond evt="end" delay="0">
                                              <p:tn val="146"/>
                                            </p:cond>
                                          </p:stCondLst>
                                        </p:cTn>
                                        <p:tgtEl>
                                          <p:spTgt spid="7290"/>
                                        </p:tgtEl>
                                        <p:attrNameLst>
                                          <p:attrName>style.visibility</p:attrName>
                                        </p:attrNameLst>
                                      </p:cBhvr>
                                      <p:to>
                                        <p:strVal val="hidden"/>
                                      </p:to>
                                    </p:set>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7291"/>
                                        </p:tgtEl>
                                        <p:attrNameLst>
                                          <p:attrName>style.visibility</p:attrName>
                                        </p:attrNameLst>
                                      </p:cBhvr>
                                      <p:to>
                                        <p:strVal val="visible"/>
                                      </p:to>
                                    </p:set>
                                  </p:childTnLst>
                                  <p:subTnLst>
                                    <p:set>
                                      <p:cBhvr override="childStyle">
                                        <p:cTn dur="1" fill="hold" display="0" masterRel="sameClick" afterEffect="1">
                                          <p:stCondLst>
                                            <p:cond evt="end" delay="0">
                                              <p:tn val="149"/>
                                            </p:cond>
                                          </p:stCondLst>
                                        </p:cTn>
                                        <p:tgtEl>
                                          <p:spTgt spid="7291"/>
                                        </p:tgtEl>
                                        <p:attrNameLst>
                                          <p:attrName>style.visibility</p:attrName>
                                        </p:attrNameLst>
                                      </p:cBhvr>
                                      <p:to>
                                        <p:strVal val="hidden"/>
                                      </p:to>
                                    </p:set>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7292"/>
                                        </p:tgtEl>
                                        <p:attrNameLst>
                                          <p:attrName>style.visibility</p:attrName>
                                        </p:attrNameLst>
                                      </p:cBhvr>
                                      <p:to>
                                        <p:strVal val="visible"/>
                                      </p:to>
                                    </p:set>
                                  </p:childTnLst>
                                  <p:subTnLst>
                                    <p:set>
                                      <p:cBhvr override="childStyle">
                                        <p:cTn dur="1" fill="hold" display="0" masterRel="sameClick" afterEffect="1">
                                          <p:stCondLst>
                                            <p:cond evt="end" delay="0">
                                              <p:tn val="152"/>
                                            </p:cond>
                                          </p:stCondLst>
                                        </p:cTn>
                                        <p:tgtEl>
                                          <p:spTgt spid="7292"/>
                                        </p:tgtEl>
                                        <p:attrNameLst>
                                          <p:attrName>style.visibility</p:attrName>
                                        </p:attrNameLst>
                                      </p:cBhvr>
                                      <p:to>
                                        <p:strVal val="hidden"/>
                                      </p:to>
                                    </p:set>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7293"/>
                                        </p:tgtEl>
                                        <p:attrNameLst>
                                          <p:attrName>style.visibility</p:attrName>
                                        </p:attrNameLst>
                                      </p:cBhvr>
                                      <p:to>
                                        <p:strVal val="visible"/>
                                      </p:to>
                                    </p:set>
                                  </p:childTnLst>
                                  <p:subTnLst>
                                    <p:set>
                                      <p:cBhvr override="childStyle">
                                        <p:cTn dur="1" fill="hold" display="0" masterRel="sameClick" afterEffect="1">
                                          <p:stCondLst>
                                            <p:cond evt="end" delay="0">
                                              <p:tn val="155"/>
                                            </p:cond>
                                          </p:stCondLst>
                                        </p:cTn>
                                        <p:tgtEl>
                                          <p:spTgt spid="7293"/>
                                        </p:tgtEl>
                                        <p:attrNameLst>
                                          <p:attrName>style.visibility</p:attrName>
                                        </p:attrNameLst>
                                      </p:cBhvr>
                                      <p:to>
                                        <p:strVal val="hidden"/>
                                      </p:to>
                                    </p:set>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7294"/>
                                        </p:tgtEl>
                                        <p:attrNameLst>
                                          <p:attrName>style.visibility</p:attrName>
                                        </p:attrNameLst>
                                      </p:cBhvr>
                                      <p:to>
                                        <p:strVal val="visible"/>
                                      </p:to>
                                    </p:set>
                                  </p:childTnLst>
                                  <p:subTnLst>
                                    <p:set>
                                      <p:cBhvr override="childStyle">
                                        <p:cTn dur="1" fill="hold" display="0" masterRel="sameClick" afterEffect="1">
                                          <p:stCondLst>
                                            <p:cond evt="end" delay="0">
                                              <p:tn val="158"/>
                                            </p:cond>
                                          </p:stCondLst>
                                        </p:cTn>
                                        <p:tgtEl>
                                          <p:spTgt spid="7294"/>
                                        </p:tgtEl>
                                        <p:attrNameLst>
                                          <p:attrName>style.visibility</p:attrName>
                                        </p:attrNameLst>
                                      </p:cBhvr>
                                      <p:to>
                                        <p:strVal val="hidden"/>
                                      </p:to>
                                    </p:set>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7295"/>
                                        </p:tgtEl>
                                        <p:attrNameLst>
                                          <p:attrName>style.visibility</p:attrName>
                                        </p:attrNameLst>
                                      </p:cBhvr>
                                      <p:to>
                                        <p:strVal val="visible"/>
                                      </p:to>
                                    </p:set>
                                  </p:childTnLst>
                                  <p:subTnLst>
                                    <p:set>
                                      <p:cBhvr override="childStyle">
                                        <p:cTn dur="1" fill="hold" display="0" masterRel="sameClick" afterEffect="1">
                                          <p:stCondLst>
                                            <p:cond evt="end" delay="0">
                                              <p:tn val="161"/>
                                            </p:cond>
                                          </p:stCondLst>
                                        </p:cTn>
                                        <p:tgtEl>
                                          <p:spTgt spid="7295"/>
                                        </p:tgtEl>
                                        <p:attrNameLst>
                                          <p:attrName>style.visibility</p:attrName>
                                        </p:attrNameLst>
                                      </p:cBhvr>
                                      <p:to>
                                        <p:strVal val="hidden"/>
                                      </p:to>
                                    </p:set>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7296"/>
                                        </p:tgtEl>
                                        <p:attrNameLst>
                                          <p:attrName>style.visibility</p:attrName>
                                        </p:attrNameLst>
                                      </p:cBhvr>
                                      <p:to>
                                        <p:strVal val="visible"/>
                                      </p:to>
                                    </p:set>
                                  </p:childTnLst>
                                  <p:subTnLst>
                                    <p:set>
                                      <p:cBhvr override="childStyle">
                                        <p:cTn dur="1" fill="hold" display="0" masterRel="sameClick" afterEffect="1">
                                          <p:stCondLst>
                                            <p:cond evt="end" delay="0">
                                              <p:tn val="164"/>
                                            </p:cond>
                                          </p:stCondLst>
                                        </p:cTn>
                                        <p:tgtEl>
                                          <p:spTgt spid="7296"/>
                                        </p:tgtEl>
                                        <p:attrNameLst>
                                          <p:attrName>style.visibility</p:attrName>
                                        </p:attrNameLst>
                                      </p:cBhvr>
                                      <p:to>
                                        <p:strVal val="hidden"/>
                                      </p:to>
                                    </p:set>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7297"/>
                                        </p:tgtEl>
                                        <p:attrNameLst>
                                          <p:attrName>style.visibility</p:attrName>
                                        </p:attrNameLst>
                                      </p:cBhvr>
                                      <p:to>
                                        <p:strVal val="visible"/>
                                      </p:to>
                                    </p:set>
                                  </p:childTnLst>
                                  <p:subTnLst>
                                    <p:set>
                                      <p:cBhvr override="childStyle">
                                        <p:cTn dur="1" fill="hold" display="0" masterRel="sameClick" afterEffect="1">
                                          <p:stCondLst>
                                            <p:cond evt="end" delay="0">
                                              <p:tn val="167"/>
                                            </p:cond>
                                          </p:stCondLst>
                                        </p:cTn>
                                        <p:tgtEl>
                                          <p:spTgt spid="7297"/>
                                        </p:tgtEl>
                                        <p:attrNameLst>
                                          <p:attrName>style.visibility</p:attrName>
                                        </p:attrNameLst>
                                      </p:cBhvr>
                                      <p:to>
                                        <p:strVal val="hidden"/>
                                      </p:to>
                                    </p:set>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7298"/>
                                        </p:tgtEl>
                                        <p:attrNameLst>
                                          <p:attrName>style.visibility</p:attrName>
                                        </p:attrNameLst>
                                      </p:cBhvr>
                                      <p:to>
                                        <p:strVal val="visible"/>
                                      </p:to>
                                    </p:set>
                                  </p:childTnLst>
                                  <p:subTnLst>
                                    <p:set>
                                      <p:cBhvr override="childStyle">
                                        <p:cTn dur="1" fill="hold" display="0" masterRel="sameClick" afterEffect="1">
                                          <p:stCondLst>
                                            <p:cond evt="end" delay="0">
                                              <p:tn val="170"/>
                                            </p:cond>
                                          </p:stCondLst>
                                        </p:cTn>
                                        <p:tgtEl>
                                          <p:spTgt spid="7298"/>
                                        </p:tgtEl>
                                        <p:attrNameLst>
                                          <p:attrName>style.visibility</p:attrName>
                                        </p:attrNameLst>
                                      </p:cBhvr>
                                      <p:to>
                                        <p:strVal val="hidden"/>
                                      </p:to>
                                    </p:set>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7299"/>
                                        </p:tgtEl>
                                        <p:attrNameLst>
                                          <p:attrName>style.visibility</p:attrName>
                                        </p:attrNameLst>
                                      </p:cBhvr>
                                      <p:to>
                                        <p:strVal val="visible"/>
                                      </p:to>
                                    </p:set>
                                  </p:childTnLst>
                                  <p:subTnLst>
                                    <p:set>
                                      <p:cBhvr override="childStyle">
                                        <p:cTn dur="1" fill="hold" display="0" masterRel="sameClick" afterEffect="1">
                                          <p:stCondLst>
                                            <p:cond evt="end" delay="0">
                                              <p:tn val="173"/>
                                            </p:cond>
                                          </p:stCondLst>
                                        </p:cTn>
                                        <p:tgtEl>
                                          <p:spTgt spid="7299"/>
                                        </p:tgtEl>
                                        <p:attrNameLst>
                                          <p:attrName>style.visibility</p:attrName>
                                        </p:attrNameLst>
                                      </p:cBhvr>
                                      <p:to>
                                        <p:strVal val="hidden"/>
                                      </p:to>
                                    </p:set>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7300"/>
                                        </p:tgtEl>
                                        <p:attrNameLst>
                                          <p:attrName>style.visibility</p:attrName>
                                        </p:attrNameLst>
                                      </p:cBhvr>
                                      <p:to>
                                        <p:strVal val="visible"/>
                                      </p:to>
                                    </p:set>
                                  </p:childTnLst>
                                  <p:subTnLst>
                                    <p:set>
                                      <p:cBhvr override="childStyle">
                                        <p:cTn dur="1" fill="hold" display="0" masterRel="sameClick" afterEffect="1">
                                          <p:stCondLst>
                                            <p:cond evt="end" delay="0">
                                              <p:tn val="176"/>
                                            </p:cond>
                                          </p:stCondLst>
                                        </p:cTn>
                                        <p:tgtEl>
                                          <p:spTgt spid="7300"/>
                                        </p:tgtEl>
                                        <p:attrNameLst>
                                          <p:attrName>style.visibility</p:attrName>
                                        </p:attrNameLst>
                                      </p:cBhvr>
                                      <p:to>
                                        <p:strVal val="hidden"/>
                                      </p:to>
                                    </p:set>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7301"/>
                                        </p:tgtEl>
                                        <p:attrNameLst>
                                          <p:attrName>style.visibility</p:attrName>
                                        </p:attrNameLst>
                                      </p:cBhvr>
                                      <p:to>
                                        <p:strVal val="visible"/>
                                      </p:to>
                                    </p:set>
                                  </p:childTnLst>
                                  <p:subTnLst>
                                    <p:set>
                                      <p:cBhvr override="childStyle">
                                        <p:cTn dur="1" fill="hold" display="0" masterRel="sameClick" afterEffect="1">
                                          <p:stCondLst>
                                            <p:cond evt="end" delay="0">
                                              <p:tn val="179"/>
                                            </p:cond>
                                          </p:stCondLst>
                                        </p:cTn>
                                        <p:tgtEl>
                                          <p:spTgt spid="7301"/>
                                        </p:tgtEl>
                                        <p:attrNameLst>
                                          <p:attrName>style.visibility</p:attrName>
                                        </p:attrNameLst>
                                      </p:cBhvr>
                                      <p:to>
                                        <p:strVal val="hidden"/>
                                      </p:to>
                                    </p:set>
                                  </p:subTnLst>
                                </p:cTn>
                              </p:par>
                            </p:childTnLst>
                          </p:cTn>
                        </p:par>
                        <p:par>
                          <p:cTn id="181" fill="hold">
                            <p:stCondLst>
                              <p:cond delay="59000"/>
                            </p:stCondLst>
                            <p:childTnLst>
                              <p:par>
                                <p:cTn id="182" presetID="9" presetClass="entr" presetSubtype="0" fill="hold" grpId="0" nodeType="afterEffect">
                                  <p:stCondLst>
                                    <p:cond delay="0"/>
                                  </p:stCondLst>
                                  <p:childTnLst>
                                    <p:set>
                                      <p:cBhvr>
                                        <p:cTn id="183" dur="1" fill="hold">
                                          <p:stCondLst>
                                            <p:cond delay="0"/>
                                          </p:stCondLst>
                                        </p:cTn>
                                        <p:tgtEl>
                                          <p:spTgt spid="7305"/>
                                        </p:tgtEl>
                                        <p:attrNameLst>
                                          <p:attrName>style.visibility</p:attrName>
                                        </p:attrNameLst>
                                      </p:cBhvr>
                                      <p:to>
                                        <p:strVal val="visible"/>
                                      </p:to>
                                    </p:set>
                                    <p:animEffect transition="in" filter="dissolve">
                                      <p:cBhvr>
                                        <p:cTn id="184" dur="500"/>
                                        <p:tgtEl>
                                          <p:spTgt spid="73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5" restart="whenNotActive" fill="hold" evtFilter="cancelBubble" nodeType="interactiveSeq">
                <p:stCondLst>
                  <p:cond evt="onClick" delay="0">
                    <p:tgtEl>
                      <p:spTgt spid="67"/>
                    </p:tgtEl>
                  </p:cond>
                </p:stCondLst>
                <p:endSync evt="end" delay="0">
                  <p:rtn val="all"/>
                </p:endSync>
                <p:childTnLst>
                  <p:par>
                    <p:cTn id="186" fill="hold">
                      <p:stCondLst>
                        <p:cond delay="0"/>
                      </p:stCondLst>
                      <p:childTnLst>
                        <p:par>
                          <p:cTn id="187" fill="hold">
                            <p:stCondLst>
                              <p:cond delay="0"/>
                            </p:stCondLst>
                            <p:childTnLst>
                              <p:par>
                                <p:cTn id="188" presetID="2" presetClass="mediacall" presetSubtype="0" fill="hold" nodeType="clickEffect">
                                  <p:stCondLst>
                                    <p:cond delay="0"/>
                                  </p:stCondLst>
                                  <p:childTnLst>
                                    <p:cmd type="call" cmd="togglePause">
                                      <p:cBhvr>
                                        <p:cTn id="189" dur="1" fill="hold"/>
                                        <p:tgtEl>
                                          <p:spTgt spid="67"/>
                                        </p:tgtEl>
                                      </p:cBhvr>
                                    </p:cmd>
                                  </p:childTnLst>
                                </p:cTn>
                              </p:par>
                            </p:childTnLst>
                          </p:cTn>
                        </p:par>
                      </p:childTnLst>
                    </p:cTn>
                  </p:par>
                </p:childTnLst>
              </p:cTn>
              <p:nextCondLst>
                <p:cond evt="onClick" delay="0">
                  <p:tgtEl>
                    <p:spTgt spid="67"/>
                  </p:tgtEl>
                </p:cond>
              </p:nextCondLst>
            </p:seq>
            <p:video>
              <p:cMediaNode vol="80000">
                <p:cTn id="190" fill="hold" display="0">
                  <p:stCondLst>
                    <p:cond delay="indefinite"/>
                  </p:stCondLst>
                </p:cTn>
                <p:tgtEl>
                  <p:spTgt spid="67"/>
                </p:tgtEl>
              </p:cMediaNode>
            </p:video>
          </p:childTnLst>
        </p:cTn>
      </p:par>
    </p:tnLst>
    <p:bldLst>
      <p:bldP spid="7184" grpId="0"/>
      <p:bldP spid="7243" grpId="0"/>
      <p:bldP spid="7244" grpId="0"/>
      <p:bldP spid="7245" grpId="0"/>
      <p:bldP spid="7246" grpId="0"/>
      <p:bldP spid="7247" grpId="0"/>
      <p:bldP spid="7248" grpId="0"/>
      <p:bldP spid="7249" grpId="0"/>
      <p:bldP spid="7250" grpId="0"/>
      <p:bldP spid="7251" grpId="0"/>
      <p:bldP spid="7252" grpId="0"/>
      <p:bldP spid="7253" grpId="0"/>
      <p:bldP spid="7254" grpId="0"/>
      <p:bldP spid="7255" grpId="0"/>
      <p:bldP spid="7256" grpId="0"/>
      <p:bldP spid="7257" grpId="0"/>
      <p:bldP spid="7258" grpId="0"/>
      <p:bldP spid="7259" grpId="0"/>
      <p:bldP spid="7260" grpId="0"/>
      <p:bldP spid="7261" grpId="0"/>
      <p:bldP spid="7262" grpId="0"/>
      <p:bldP spid="7263" grpId="0"/>
      <p:bldP spid="7264" grpId="0"/>
      <p:bldP spid="7265" grpId="0"/>
      <p:bldP spid="7266" grpId="0"/>
      <p:bldP spid="7267" grpId="0"/>
      <p:bldP spid="7268" grpId="0"/>
      <p:bldP spid="7270" grpId="0"/>
      <p:bldP spid="7271" grpId="0"/>
      <p:bldP spid="7272" grpId="0"/>
      <p:bldP spid="7273" grpId="0"/>
      <p:bldP spid="7274" grpId="0"/>
      <p:bldP spid="7275" grpId="0"/>
      <p:bldP spid="7276" grpId="0"/>
      <p:bldP spid="7277" grpId="0"/>
      <p:bldP spid="7278" grpId="0"/>
      <p:bldP spid="7279" grpId="0"/>
      <p:bldP spid="7280" grpId="0"/>
      <p:bldP spid="7281" grpId="0"/>
      <p:bldP spid="7282" grpId="0"/>
      <p:bldP spid="7283" grpId="0"/>
      <p:bldP spid="7284" grpId="0"/>
      <p:bldP spid="7285" grpId="0"/>
      <p:bldP spid="7286" grpId="0"/>
      <p:bldP spid="7287" grpId="0"/>
      <p:bldP spid="7288" grpId="0"/>
      <p:bldP spid="7289" grpId="0"/>
      <p:bldP spid="7290" grpId="0"/>
      <p:bldP spid="7291" grpId="0"/>
      <p:bldP spid="7292" grpId="0"/>
      <p:bldP spid="7293" grpId="0"/>
      <p:bldP spid="7294" grpId="0"/>
      <p:bldP spid="7295" grpId="0"/>
      <p:bldP spid="7296" grpId="0"/>
      <p:bldP spid="7297" grpId="0"/>
      <p:bldP spid="7298" grpId="0"/>
      <p:bldP spid="7299" grpId="0"/>
      <p:bldP spid="7300" grpId="0"/>
      <p:bldP spid="7301" grpId="0"/>
      <p:bldP spid="730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3" name="Content Placeholder 2"/>
          <p:cNvSpPr txBox="1"/>
          <p:nvPr/>
        </p:nvSpPr>
        <p:spPr>
          <a:xfrm>
            <a:off x="498264" y="2025651"/>
            <a:ext cx="10752667" cy="4572000"/>
          </a:xfrm>
          <a:prstGeom prst="roundRect">
            <a:avLst>
              <a:gd name="adj" fmla="val 4011"/>
            </a:avLst>
          </a:prstGeom>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algn="just" eaLnBrk="1" hangingPunct="1">
              <a:lnSpc>
                <a:spcPct val="90000"/>
              </a:lnSpc>
              <a:spcBef>
                <a:spcPts val="1200"/>
              </a:spcBef>
              <a:buClr>
                <a:srgbClr val="BB6322"/>
              </a:buClr>
              <a:buSzPct val="85000"/>
              <a:buNone/>
            </a:pPr>
            <a:r>
              <a:rPr sz="2935" dirty="0">
                <a:latin typeface="Times New Roman" panose="02020603050405020304" pitchFamily="18" charset="0"/>
                <a:cs typeface="Times New Roman" panose="02020603050405020304" pitchFamily="18" charset="0"/>
              </a:rPr>
              <a:t>Câu 3: </a:t>
            </a:r>
            <a:r>
              <a:rPr sz="2935" b="0" dirty="0">
                <a:latin typeface="Times New Roman" panose="02020603050405020304" pitchFamily="18" charset="0"/>
                <a:cs typeface="Times New Roman" panose="02020603050405020304" pitchFamily="18" charset="0"/>
              </a:rPr>
              <a:t>Cảm ứng ở sinh vật l</a:t>
            </a:r>
            <a:r>
              <a:rPr sz="2935" b="0" dirty="0">
                <a:latin typeface="Times New Roman" panose="02020603050405020304" pitchFamily="18" charset="0"/>
                <a:ea typeface="Times New Roman" panose="02020603050405020304" pitchFamily="18" charset="0"/>
              </a:rPr>
              <a:t>à</a:t>
            </a:r>
            <a:endParaRPr sz="2935" b="0" dirty="0">
              <a:latin typeface="Times New Roman" panose="02020603050405020304" pitchFamily="18" charset="0"/>
              <a:cs typeface="Times New Roman" panose="02020603050405020304" pitchFamily="18" charset="0"/>
            </a:endParaRPr>
          </a:p>
          <a:p>
            <a:pPr marL="0" lvl="0" indent="0" algn="just" eaLnBrk="1" hangingPunct="1">
              <a:lnSpc>
                <a:spcPct val="90000"/>
              </a:lnSpc>
              <a:spcBef>
                <a:spcPts val="1200"/>
              </a:spcBef>
              <a:buClr>
                <a:srgbClr val="BB6322"/>
              </a:buClr>
              <a:buSzPct val="85000"/>
              <a:buNone/>
            </a:pPr>
            <a:r>
              <a:rPr sz="2935" b="0" dirty="0">
                <a:latin typeface="Times New Roman" panose="02020603050405020304" pitchFamily="18" charset="0"/>
                <a:cs typeface="Times New Roman" panose="02020603050405020304" pitchFamily="18" charset="0"/>
              </a:rPr>
              <a:t>A. khả năng tiếp nhận kích thích v</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 phản ứng lại các kích thích từ môi trường bên trong v</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 bên ngo</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i cơ thể.</a:t>
            </a:r>
          </a:p>
          <a:p>
            <a:pPr marL="0" lvl="0" indent="0" algn="just" eaLnBrk="1" hangingPunct="1">
              <a:lnSpc>
                <a:spcPct val="90000"/>
              </a:lnSpc>
              <a:spcBef>
                <a:spcPts val="1200"/>
              </a:spcBef>
              <a:buClr>
                <a:srgbClr val="BB6322"/>
              </a:buClr>
              <a:buSzPct val="85000"/>
              <a:buNone/>
            </a:pPr>
            <a:r>
              <a:rPr sz="2935" b="0" dirty="0">
                <a:latin typeface="Times New Roman" panose="02020603050405020304" pitchFamily="18" charset="0"/>
                <a:cs typeface="Times New Roman" panose="02020603050405020304" pitchFamily="18" charset="0"/>
              </a:rPr>
              <a:t>B. khả năng tiếp nhận kích thích từ môi trường bên trong cơ thể.</a:t>
            </a:r>
          </a:p>
          <a:p>
            <a:pPr marL="0" lvl="0" indent="0" algn="just" eaLnBrk="1" hangingPunct="1">
              <a:lnSpc>
                <a:spcPct val="90000"/>
              </a:lnSpc>
              <a:spcBef>
                <a:spcPts val="1200"/>
              </a:spcBef>
              <a:buClr>
                <a:srgbClr val="BB6322"/>
              </a:buClr>
              <a:buSzPct val="85000"/>
              <a:buNone/>
            </a:pPr>
            <a:r>
              <a:rPr sz="2935" b="0" dirty="0">
                <a:latin typeface="Times New Roman" panose="02020603050405020304" pitchFamily="18" charset="0"/>
                <a:cs typeface="Times New Roman" panose="02020603050405020304" pitchFamily="18" charset="0"/>
              </a:rPr>
              <a:t>C. khả năng phản ứng lại các kích thích từ môi trường bên ngo</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i cơ thể. </a:t>
            </a:r>
          </a:p>
          <a:p>
            <a:pPr marL="0" lvl="0" indent="0" algn="just" eaLnBrk="1" hangingPunct="1">
              <a:lnSpc>
                <a:spcPct val="90000"/>
              </a:lnSpc>
              <a:spcBef>
                <a:spcPts val="1200"/>
              </a:spcBef>
              <a:buClr>
                <a:srgbClr val="BB6322"/>
              </a:buClr>
              <a:buSzPct val="85000"/>
              <a:buNone/>
            </a:pPr>
            <a:r>
              <a:rPr sz="2935" b="0" dirty="0">
                <a:latin typeface="Times New Roman" panose="02020603050405020304" pitchFamily="18" charset="0"/>
                <a:cs typeface="Times New Roman" panose="02020603050405020304" pitchFamily="18" charset="0"/>
              </a:rPr>
              <a:t>D. khả năng tiếp nhận kích thích v</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 phản ứng lại các kích thích từ môi trường bên ngo</a:t>
            </a:r>
            <a:r>
              <a:rPr sz="2935" b="0" dirty="0">
                <a:latin typeface="Times New Roman" panose="02020603050405020304" pitchFamily="18" charset="0"/>
                <a:ea typeface="Times New Roman" panose="02020603050405020304" pitchFamily="18" charset="0"/>
              </a:rPr>
              <a:t>à</a:t>
            </a:r>
            <a:r>
              <a:rPr sz="2935" b="0" dirty="0">
                <a:latin typeface="Times New Roman" panose="02020603050405020304" pitchFamily="18" charset="0"/>
                <a:cs typeface="Times New Roman" panose="02020603050405020304" pitchFamily="18" charset="0"/>
              </a:rPr>
              <a:t>i cơ thể.</a:t>
            </a:r>
            <a:endParaRPr sz="2935" b="0" dirty="0">
              <a:latin typeface="Times New Roman" panose="02020603050405020304" pitchFamily="18" charset="0"/>
              <a:ea typeface="Times New Roman" panose="02020603050405020304" pitchFamily="18" charset="0"/>
            </a:endParaRPr>
          </a:p>
        </p:txBody>
      </p:sp>
      <p:sp>
        <p:nvSpPr>
          <p:cNvPr id="10" name="Snip and Round Single Corner Rectangle 9"/>
          <p:cNvSpPr/>
          <p:nvPr/>
        </p:nvSpPr>
        <p:spPr>
          <a:xfrm>
            <a:off x="494031" y="1244600"/>
            <a:ext cx="10566400" cy="584200"/>
          </a:xfrm>
          <a:prstGeom prst="snip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7200" eaLnBrk="1" hangingPunct="1">
              <a:buNone/>
            </a:pPr>
            <a:r>
              <a:rPr sz="3735" b="1" dirty="0">
                <a:solidFill>
                  <a:srgbClr val="FF0000"/>
                </a:solidFill>
                <a:latin typeface="Times New Roman" panose="02020603050405020304" pitchFamily="18" charset="0"/>
                <a:cs typeface="Times New Roman" panose="02020603050405020304" pitchFamily="18" charset="0"/>
              </a:rPr>
              <a:t>Khoanh tròn v</a:t>
            </a:r>
            <a:r>
              <a:rPr sz="3735" b="1" dirty="0">
                <a:solidFill>
                  <a:srgbClr val="FF0000"/>
                </a:solidFill>
                <a:latin typeface="Times New Roman" panose="02020603050405020304" pitchFamily="18" charset="0"/>
                <a:ea typeface="Times New Roman" panose="02020603050405020304" pitchFamily="18" charset="0"/>
              </a:rPr>
              <a:t>à</a:t>
            </a:r>
            <a:r>
              <a:rPr sz="3735" b="1" dirty="0">
                <a:solidFill>
                  <a:srgbClr val="FF0000"/>
                </a:solidFill>
                <a:latin typeface="Times New Roman" panose="02020603050405020304" pitchFamily="18" charset="0"/>
                <a:cs typeface="Times New Roman" panose="02020603050405020304" pitchFamily="18" charset="0"/>
              </a:rPr>
              <a:t>o đáp án đúng nhất</a:t>
            </a:r>
            <a:endParaRPr sz="3735" b="1" dirty="0">
              <a:solidFill>
                <a:srgbClr val="FF0000"/>
              </a:solidFill>
              <a:latin typeface="Times New Roman" panose="02020603050405020304" pitchFamily="18" charset="0"/>
              <a:ea typeface="Times New Roman" panose="02020603050405020304" pitchFamily="18" charset="0"/>
            </a:endParaRPr>
          </a:p>
        </p:txBody>
      </p:sp>
      <p:sp>
        <p:nvSpPr>
          <p:cNvPr id="16" name="Oval 15"/>
          <p:cNvSpPr/>
          <p:nvPr/>
        </p:nvSpPr>
        <p:spPr>
          <a:xfrm>
            <a:off x="494031" y="2660651"/>
            <a:ext cx="620184" cy="433917"/>
          </a:xfrm>
          <a:prstGeom prst="ellipse">
            <a:avLst/>
          </a:prstGeom>
          <a:noFill/>
          <a:ln w="38100"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1205" name="Title 1"/>
          <p:cNvSpPr>
            <a:spLocks noGrp="1"/>
          </p:cNvSpPr>
          <p:nvPr>
            <p:ph type="title"/>
          </p:nvPr>
        </p:nvSpPr>
        <p:spPr>
          <a:xfrm>
            <a:off x="1097280" y="365125"/>
            <a:ext cx="10515600" cy="1325563"/>
          </a:xfrm>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3" name="Content Placeholder 2"/>
          <p:cNvSpPr txBox="1"/>
          <p:nvPr/>
        </p:nvSpPr>
        <p:spPr>
          <a:xfrm>
            <a:off x="402591" y="2084917"/>
            <a:ext cx="10661651" cy="4622800"/>
          </a:xfrm>
          <a:prstGeom prst="roundRect">
            <a:avLst>
              <a:gd name="adj" fmla="val 4011"/>
            </a:avLst>
          </a:prstGeom>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lnSpc>
                <a:spcPct val="90000"/>
              </a:lnSpc>
              <a:spcBef>
                <a:spcPts val="1200"/>
              </a:spcBef>
              <a:buClr>
                <a:srgbClr val="BB6322"/>
              </a:buClr>
              <a:buSzPct val="85000"/>
              <a:buNone/>
            </a:pPr>
            <a:r>
              <a:rPr sz="3200" dirty="0">
                <a:latin typeface="Times New Roman" panose="02020603050405020304" pitchFamily="18" charset="0"/>
                <a:cs typeface="Times New Roman" panose="02020603050405020304" pitchFamily="18" charset="0"/>
              </a:rPr>
              <a:t>Câu 4: </a:t>
            </a:r>
            <a:r>
              <a:rPr sz="3200" b="0" dirty="0">
                <a:latin typeface="Times New Roman" panose="02020603050405020304" pitchFamily="18" charset="0"/>
                <a:cs typeface="Times New Roman" panose="02020603050405020304" pitchFamily="18" charset="0"/>
              </a:rPr>
              <a:t>Hiện tượng cây phát triển về phía có nguồn dinh dưỡng gọi l</a:t>
            </a:r>
            <a:r>
              <a:rPr sz="3200" b="0" dirty="0">
                <a:latin typeface="Times New Roman" panose="02020603050405020304" pitchFamily="18" charset="0"/>
                <a:ea typeface="Times New Roman" panose="02020603050405020304" pitchFamily="18" charset="0"/>
              </a:rPr>
              <a:t>à</a:t>
            </a:r>
            <a:endParaRPr sz="3200" b="0" dirty="0">
              <a:latin typeface="Times New Roman" panose="02020603050405020304" pitchFamily="18" charset="0"/>
              <a:cs typeface="Times New Roman" panose="02020603050405020304" pitchFamily="18" charset="0"/>
            </a:endParaRP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A. tính hướng tiếp xúc.	</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B. tính hướng sáng.</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C. tính hướng hoá.	</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D. tính hướng nước.</a:t>
            </a:r>
            <a:endParaRPr sz="3200" b="0" dirty="0">
              <a:latin typeface="Times New Roman" panose="02020603050405020304" pitchFamily="18" charset="0"/>
              <a:ea typeface="Times New Roman" panose="02020603050405020304" pitchFamily="18" charset="0"/>
            </a:endParaRPr>
          </a:p>
        </p:txBody>
      </p:sp>
      <p:sp>
        <p:nvSpPr>
          <p:cNvPr id="10" name="Snip and Round Single Corner Rectangle 9"/>
          <p:cNvSpPr/>
          <p:nvPr/>
        </p:nvSpPr>
        <p:spPr>
          <a:xfrm>
            <a:off x="402591" y="1244600"/>
            <a:ext cx="10661651" cy="584200"/>
          </a:xfrm>
          <a:prstGeom prst="snip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7200" eaLnBrk="1" hangingPunct="1">
              <a:buNone/>
            </a:pPr>
            <a:r>
              <a:rPr sz="3735" b="1" dirty="0">
                <a:solidFill>
                  <a:srgbClr val="FF0000"/>
                </a:solidFill>
                <a:latin typeface="Times New Roman" panose="02020603050405020304" pitchFamily="18" charset="0"/>
                <a:cs typeface="Times New Roman" panose="02020603050405020304" pitchFamily="18" charset="0"/>
              </a:rPr>
              <a:t>Khoanh tròn v</a:t>
            </a:r>
            <a:r>
              <a:rPr sz="3735" b="1" dirty="0">
                <a:solidFill>
                  <a:srgbClr val="FF0000"/>
                </a:solidFill>
                <a:latin typeface="Times New Roman" panose="02020603050405020304" pitchFamily="18" charset="0"/>
                <a:ea typeface="Times New Roman" panose="02020603050405020304" pitchFamily="18" charset="0"/>
              </a:rPr>
              <a:t>à</a:t>
            </a:r>
            <a:r>
              <a:rPr sz="3735" b="1" dirty="0">
                <a:solidFill>
                  <a:srgbClr val="FF0000"/>
                </a:solidFill>
                <a:latin typeface="Times New Roman" panose="02020603050405020304" pitchFamily="18" charset="0"/>
                <a:cs typeface="Times New Roman" panose="02020603050405020304" pitchFamily="18" charset="0"/>
              </a:rPr>
              <a:t>o đáp án đúng nhất</a:t>
            </a:r>
            <a:endParaRPr sz="3735" b="1" dirty="0">
              <a:solidFill>
                <a:srgbClr val="FF0000"/>
              </a:solidFill>
              <a:latin typeface="Times New Roman" panose="02020603050405020304" pitchFamily="18" charset="0"/>
              <a:ea typeface="Times New Roman" panose="02020603050405020304" pitchFamily="18" charset="0"/>
            </a:endParaRPr>
          </a:p>
        </p:txBody>
      </p:sp>
      <p:sp>
        <p:nvSpPr>
          <p:cNvPr id="16" name="Oval 15"/>
          <p:cNvSpPr/>
          <p:nvPr/>
        </p:nvSpPr>
        <p:spPr>
          <a:xfrm>
            <a:off x="406824" y="4531784"/>
            <a:ext cx="620184" cy="433917"/>
          </a:xfrm>
          <a:prstGeom prst="ellipse">
            <a:avLst/>
          </a:prstGeom>
          <a:noFill/>
          <a:ln w="38100"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2229" name="Title 1"/>
          <p:cNvSpPr>
            <a:spLocks noGrp="1"/>
          </p:cNvSpPr>
          <p:nvPr>
            <p:ph type="title"/>
          </p:nvPr>
        </p:nvSpPr>
        <p:spPr>
          <a:xfrm>
            <a:off x="1005840" y="365125"/>
            <a:ext cx="10515600" cy="1325563"/>
          </a:xfrm>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3" name="Content Placeholder 2"/>
          <p:cNvSpPr txBox="1"/>
          <p:nvPr/>
        </p:nvSpPr>
        <p:spPr>
          <a:xfrm>
            <a:off x="234951" y="2273300"/>
            <a:ext cx="10566400" cy="3549651"/>
          </a:xfrm>
          <a:prstGeom prst="roundRect">
            <a:avLst>
              <a:gd name="adj" fmla="val 4011"/>
            </a:avLst>
          </a:prstGeom>
        </p:spPr>
        <p:style>
          <a:lnRef idx="2">
            <a:schemeClr val="accent1"/>
          </a:lnRef>
          <a:fillRef idx="1">
            <a:schemeClr val="lt1"/>
          </a:fillRef>
          <a:effectRef idx="0">
            <a:schemeClr val="accent1"/>
          </a:effectRef>
          <a:fontRef idx="minor">
            <a:schemeClr val="dk1"/>
          </a:fontRef>
        </p:style>
        <p:txBody>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stStyle>
          <a:p>
            <a:pPr marL="0" lvl="0" indent="0" eaLnBrk="1" hangingPunct="1">
              <a:lnSpc>
                <a:spcPct val="90000"/>
              </a:lnSpc>
              <a:spcBef>
                <a:spcPts val="1200"/>
              </a:spcBef>
              <a:buClr>
                <a:srgbClr val="BB6322"/>
              </a:buClr>
              <a:buSzPct val="85000"/>
              <a:buNone/>
            </a:pPr>
            <a:r>
              <a:rPr sz="3200" dirty="0">
                <a:latin typeface="Times New Roman" panose="02020603050405020304" pitchFamily="18" charset="0"/>
                <a:cs typeface="Times New Roman" panose="02020603050405020304" pitchFamily="18" charset="0"/>
              </a:rPr>
              <a:t>Câu 5:</a:t>
            </a:r>
            <a:r>
              <a:rPr sz="3200" b="0" dirty="0">
                <a:latin typeface="Times New Roman" panose="02020603050405020304" pitchFamily="18" charset="0"/>
                <a:cs typeface="Times New Roman" panose="02020603050405020304" pitchFamily="18" charset="0"/>
              </a:rPr>
              <a:t> Mẫu vật trong thí nghiệm chứng minh tính hướng tiếp xúc của thực vật thường l</a:t>
            </a:r>
            <a:r>
              <a:rPr sz="3200" b="0" dirty="0">
                <a:latin typeface="Times New Roman" panose="02020603050405020304" pitchFamily="18" charset="0"/>
                <a:ea typeface="Times New Roman" panose="02020603050405020304" pitchFamily="18" charset="0"/>
              </a:rPr>
              <a:t>à</a:t>
            </a:r>
            <a:r>
              <a:rPr sz="3200" b="0" dirty="0">
                <a:latin typeface="Times New Roman" panose="02020603050405020304" pitchFamily="18" charset="0"/>
                <a:cs typeface="Times New Roman" panose="02020603050405020304" pitchFamily="18" charset="0"/>
              </a:rPr>
              <a:t> loại cây n</a:t>
            </a:r>
            <a:r>
              <a:rPr sz="3200" b="0" dirty="0">
                <a:latin typeface="Times New Roman" panose="02020603050405020304" pitchFamily="18" charset="0"/>
                <a:ea typeface="Times New Roman" panose="02020603050405020304" pitchFamily="18" charset="0"/>
              </a:rPr>
              <a:t>à</a:t>
            </a:r>
            <a:r>
              <a:rPr sz="3200" b="0" dirty="0">
                <a:latin typeface="Times New Roman" panose="02020603050405020304" pitchFamily="18" charset="0"/>
                <a:cs typeface="Times New Roman" panose="02020603050405020304" pitchFamily="18" charset="0"/>
              </a:rPr>
              <a:t>o?</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A. Cây ngô.	</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B. Cây lúa.</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C. Cây mướp.	</a:t>
            </a:r>
          </a:p>
          <a:p>
            <a:pPr marL="0" lvl="0" indent="0" eaLnBrk="1" hangingPunct="1">
              <a:lnSpc>
                <a:spcPct val="90000"/>
              </a:lnSpc>
              <a:spcBef>
                <a:spcPts val="1200"/>
              </a:spcBef>
              <a:buClr>
                <a:srgbClr val="BB6322"/>
              </a:buClr>
              <a:buSzPct val="85000"/>
              <a:buNone/>
            </a:pPr>
            <a:r>
              <a:rPr sz="3200" b="0" dirty="0">
                <a:latin typeface="Times New Roman" panose="02020603050405020304" pitchFamily="18" charset="0"/>
                <a:cs typeface="Times New Roman" panose="02020603050405020304" pitchFamily="18" charset="0"/>
              </a:rPr>
              <a:t>D. Cây lạc.</a:t>
            </a:r>
            <a:endParaRPr sz="3200" b="0" dirty="0">
              <a:latin typeface="Times New Roman" panose="02020603050405020304" pitchFamily="18" charset="0"/>
              <a:ea typeface="Times New Roman" panose="02020603050405020304" pitchFamily="18" charset="0"/>
            </a:endParaRPr>
          </a:p>
        </p:txBody>
      </p:sp>
      <p:sp>
        <p:nvSpPr>
          <p:cNvPr id="10" name="Snip and Round Single Corner Rectangle 9"/>
          <p:cNvSpPr/>
          <p:nvPr/>
        </p:nvSpPr>
        <p:spPr>
          <a:xfrm>
            <a:off x="234951" y="1244600"/>
            <a:ext cx="10566400" cy="584200"/>
          </a:xfrm>
          <a:prstGeom prst="snip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defTabSz="457200" eaLnBrk="1" hangingPunct="1">
              <a:buNone/>
            </a:pPr>
            <a:r>
              <a:rPr sz="3735" b="1" dirty="0">
                <a:solidFill>
                  <a:srgbClr val="FF0000"/>
                </a:solidFill>
                <a:latin typeface="Times New Roman" panose="02020603050405020304" pitchFamily="18" charset="0"/>
                <a:cs typeface="Times New Roman" panose="02020603050405020304" pitchFamily="18" charset="0"/>
              </a:rPr>
              <a:t>Khoanh tròn v</a:t>
            </a:r>
            <a:r>
              <a:rPr sz="3735" b="1" dirty="0">
                <a:solidFill>
                  <a:srgbClr val="FF0000"/>
                </a:solidFill>
                <a:latin typeface="Times New Roman" panose="02020603050405020304" pitchFamily="18" charset="0"/>
                <a:ea typeface="Times New Roman" panose="02020603050405020304" pitchFamily="18" charset="0"/>
              </a:rPr>
              <a:t>à</a:t>
            </a:r>
            <a:r>
              <a:rPr sz="3735" b="1" dirty="0">
                <a:solidFill>
                  <a:srgbClr val="FF0000"/>
                </a:solidFill>
                <a:latin typeface="Times New Roman" panose="02020603050405020304" pitchFamily="18" charset="0"/>
                <a:cs typeface="Times New Roman" panose="02020603050405020304" pitchFamily="18" charset="0"/>
              </a:rPr>
              <a:t>o đáp án đúng nhất</a:t>
            </a:r>
            <a:endParaRPr sz="3735" b="1" dirty="0">
              <a:solidFill>
                <a:srgbClr val="FF0000"/>
              </a:solidFill>
              <a:latin typeface="Times New Roman" panose="02020603050405020304" pitchFamily="18" charset="0"/>
              <a:ea typeface="Times New Roman" panose="02020603050405020304" pitchFamily="18" charset="0"/>
            </a:endParaRPr>
          </a:p>
        </p:txBody>
      </p:sp>
      <p:sp>
        <p:nvSpPr>
          <p:cNvPr id="16" name="Oval 15"/>
          <p:cNvSpPr/>
          <p:nvPr/>
        </p:nvSpPr>
        <p:spPr>
          <a:xfrm>
            <a:off x="217805" y="4583854"/>
            <a:ext cx="620184" cy="433917"/>
          </a:xfrm>
          <a:prstGeom prst="ellipse">
            <a:avLst/>
          </a:prstGeom>
          <a:noFill/>
          <a:ln w="38100" cap="flat" cmpd="sng" algn="ctr">
            <a:solidFill>
              <a:srgbClr val="FF0000"/>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3253" name="Title 1"/>
          <p:cNvSpPr>
            <a:spLocks noGrp="1"/>
          </p:cNvSpPr>
          <p:nvPr>
            <p:ph type="title"/>
          </p:nvPr>
        </p:nvSpPr>
        <p:spPr/>
        <p:txBody>
          <a:bodyPr vert="horz" wrap="square" lIns="121920" tIns="60960" rIns="121920" bIns="60960" anchor="ctr" anchorCtr="0"/>
          <a:lstStyle/>
          <a:p>
            <a:r>
              <a:rPr lang="en-US" altLang="en-US" sz="3735" dirty="0">
                <a:latin typeface="Times New Roman" panose="02020603050405020304" pitchFamily="18" charset="0"/>
                <a:cs typeface="Times New Roman" panose="02020603050405020304" pitchFamily="18" charset="0"/>
              </a:rPr>
              <a:t>LUYỆN TẬP</a:t>
            </a:r>
            <a:endParaRPr lang="en-US" altLang="en-US" sz="3735" dirty="0">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4229" t="23100" r="14302" b="12454"/>
          <a:stretch>
            <a:fillRect/>
          </a:stretch>
        </p:blipFill>
        <p:spPr bwMode="auto">
          <a:xfrm>
            <a:off x="936792" y="708058"/>
            <a:ext cx="4718050" cy="480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138737" y="5609952"/>
            <a:ext cx="4471096" cy="954107"/>
          </a:xfrm>
          <a:prstGeom prst="rect">
            <a:avLst/>
          </a:prstGeom>
          <a:noFill/>
        </p:spPr>
        <p:txBody>
          <a:bodyPr wrap="none" rtlCol="0">
            <a:spAutoFit/>
          </a:bodyPr>
          <a:lstStyle/>
          <a:p>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thay</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hoa</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304800" y="5609953"/>
            <a:ext cx="5823284" cy="954107"/>
          </a:xfrm>
          <a:prstGeom prst="rect">
            <a:avLst/>
          </a:prstGeom>
          <a:noFill/>
        </p:spPr>
        <p:txBody>
          <a:bodyPr wrap="square" rtlCol="0">
            <a:spAutoFit/>
          </a:bodyPr>
          <a:lstStyle/>
          <a:p>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kính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lúp</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lát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4"/>
          <a:stretch>
            <a:fillRect/>
          </a:stretch>
        </p:blipFill>
        <p:spPr>
          <a:xfrm>
            <a:off x="7031027" y="652265"/>
            <a:ext cx="3449052" cy="4743383"/>
          </a:xfrm>
          <a:prstGeom prst="rect">
            <a:avLst/>
          </a:prstGeom>
        </p:spPr>
      </p:pic>
      <p:sp>
        <p:nvSpPr>
          <p:cNvPr id="10" name="TextBox 9"/>
          <p:cNvSpPr txBox="1"/>
          <p:nvPr/>
        </p:nvSpPr>
        <p:spPr>
          <a:xfrm>
            <a:off x="224589" y="184838"/>
            <a:ext cx="11806990" cy="523220"/>
          </a:xfrm>
          <a:prstGeom prst="rect">
            <a:avLst/>
          </a:prstGeom>
          <a:solidFill>
            <a:schemeClr val="accent4">
              <a:lumMod val="20000"/>
              <a:lumOff val="80000"/>
            </a:schemeClr>
          </a:solidFill>
        </p:spPr>
        <p:txBody>
          <a:bodyPr wrap="square" rtlCol="0">
            <a:spAutoFit/>
          </a:bodyPr>
          <a:lstStyle/>
          <a:p>
            <a:pPr algn="ct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 QUẢ</a:t>
            </a:r>
          </a:p>
        </p:txBody>
      </p:sp>
      <p:grpSp>
        <p:nvGrpSpPr>
          <p:cNvPr id="11" name="Google Shape;557;p38"/>
          <p:cNvGrpSpPr/>
          <p:nvPr/>
        </p:nvGrpSpPr>
        <p:grpSpPr>
          <a:xfrm>
            <a:off x="10732168" y="184838"/>
            <a:ext cx="1339516" cy="1251284"/>
            <a:chOff x="3955900" y="2984500"/>
            <a:chExt cx="414000" cy="422525"/>
          </a:xfrm>
        </p:grpSpPr>
        <p:sp>
          <p:nvSpPr>
            <p:cNvPr id="12" name="Google Shape;558;p38"/>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3" name="Google Shape;559;p38"/>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 name="Google Shape;560;p38"/>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endParaRPr>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72814" y="5312295"/>
            <a:ext cx="10515600" cy="964871"/>
          </a:xfrm>
        </p:spPr>
        <p:txBody>
          <a:bodyPr/>
          <a:lstStyle/>
          <a:p>
            <a:pPr marL="457200" indent="0" algn="just">
              <a:spcAft>
                <a:spcPts val="0"/>
              </a:spcAft>
              <a:buNone/>
            </a:pPr>
            <a:r>
              <a:rPr lang="en-US" dirty="0" err="1">
                <a:latin typeface="Times New Roman" panose="02020603050405020304" pitchFamily="18" charset="0"/>
              </a:rPr>
              <a:t>Để</a:t>
            </a:r>
            <a:r>
              <a:rPr lang="en-US" dirty="0">
                <a:latin typeface="Times New Roman" panose="02020603050405020304" pitchFamily="18" charset="0"/>
              </a:rPr>
              <a:t> </a:t>
            </a:r>
            <a:r>
              <a:rPr lang="en-US" dirty="0" err="1">
                <a:latin typeface="Times New Roman" panose="02020603050405020304" pitchFamily="18" charset="0"/>
              </a:rPr>
              <a:t>hai</a:t>
            </a:r>
            <a:r>
              <a:rPr lang="en-US" dirty="0">
                <a:latin typeface="Times New Roman" panose="02020603050405020304" pitchFamily="18" charset="0"/>
              </a:rPr>
              <a:t> </a:t>
            </a:r>
            <a:r>
              <a:rPr lang="en-US" dirty="0" err="1">
                <a:latin typeface="Times New Roman" panose="02020603050405020304" pitchFamily="18" charset="0"/>
              </a:rPr>
              <a:t>mẫu</a:t>
            </a:r>
            <a:r>
              <a:rPr lang="en-US" dirty="0">
                <a:latin typeface="Times New Roman" panose="02020603050405020304" pitchFamily="18" charset="0"/>
              </a:rPr>
              <a:t> </a:t>
            </a:r>
            <a:r>
              <a:rPr lang="en-US" dirty="0" err="1">
                <a:latin typeface="Times New Roman" panose="02020603050405020304" pitchFamily="18" charset="0"/>
              </a:rPr>
              <a:t>thí</a:t>
            </a:r>
            <a:r>
              <a:rPr lang="en-US" dirty="0">
                <a:latin typeface="Times New Roman" panose="02020603050405020304" pitchFamily="18" charset="0"/>
              </a:rPr>
              <a:t> </a:t>
            </a:r>
            <a:r>
              <a:rPr lang="en-US" dirty="0" err="1">
                <a:latin typeface="Times New Roman" panose="02020603050405020304" pitchFamily="18" charset="0"/>
              </a:rPr>
              <a:t>nghiệm</a:t>
            </a:r>
            <a:r>
              <a:rPr lang="en-US" dirty="0">
                <a:latin typeface="Times New Roman" panose="02020603050405020304" pitchFamily="18" charset="0"/>
              </a:rPr>
              <a:t> </a:t>
            </a:r>
            <a:r>
              <a:rPr lang="en-US" dirty="0" err="1">
                <a:latin typeface="Times New Roman" panose="02020603050405020304" pitchFamily="18" charset="0"/>
              </a:rPr>
              <a:t>trong</a:t>
            </a:r>
            <a:r>
              <a:rPr lang="en-US" dirty="0">
                <a:latin typeface="Times New Roman" panose="02020603050405020304" pitchFamily="18" charset="0"/>
              </a:rPr>
              <a:t> </a:t>
            </a:r>
            <a:r>
              <a:rPr lang="en-US" dirty="0" err="1">
                <a:latin typeface="Times New Roman" panose="02020603050405020304" pitchFamily="18" charset="0"/>
              </a:rPr>
              <a:t>khoảng</a:t>
            </a:r>
            <a:r>
              <a:rPr lang="en-US" dirty="0">
                <a:latin typeface="Times New Roman" panose="02020603050405020304" pitchFamily="18" charset="0"/>
              </a:rPr>
              <a:t> 60 - 90 </a:t>
            </a:r>
            <a:r>
              <a:rPr lang="en-US" dirty="0" err="1">
                <a:latin typeface="Times New Roman" panose="02020603050405020304" pitchFamily="18" charset="0"/>
              </a:rPr>
              <a:t>phút</a:t>
            </a:r>
            <a:r>
              <a:rPr lang="en-US" dirty="0">
                <a:latin typeface="Times New Roman" panose="02020603050405020304" pitchFamily="18" charset="0"/>
              </a:rPr>
              <a:t> </a:t>
            </a:r>
            <a:r>
              <a:rPr lang="en-US" dirty="0" err="1">
                <a:latin typeface="Times New Roman" panose="02020603050405020304" pitchFamily="18" charset="0"/>
              </a:rPr>
              <a:t>để</a:t>
            </a:r>
            <a:r>
              <a:rPr lang="en-US" dirty="0">
                <a:latin typeface="Times New Roman" panose="02020603050405020304" pitchFamily="18" charset="0"/>
              </a:rPr>
              <a:t> </a:t>
            </a:r>
            <a:r>
              <a:rPr lang="en-US" dirty="0" err="1">
                <a:latin typeface="Times New Roman" panose="02020603050405020304" pitchFamily="18" charset="0"/>
              </a:rPr>
              <a:t>đủ</a:t>
            </a:r>
            <a:r>
              <a:rPr lang="en-US" dirty="0">
                <a:latin typeface="Times New Roman" panose="02020603050405020304" pitchFamily="18" charset="0"/>
              </a:rPr>
              <a:t> </a:t>
            </a:r>
            <a:r>
              <a:rPr lang="en-US" dirty="0" err="1">
                <a:latin typeface="Times New Roman" panose="02020603050405020304" pitchFamily="18" charset="0"/>
              </a:rPr>
              <a:t>thời</a:t>
            </a:r>
            <a:r>
              <a:rPr lang="en-US" dirty="0">
                <a:latin typeface="Times New Roman" panose="02020603050405020304" pitchFamily="18" charset="0"/>
              </a:rPr>
              <a:t> </a:t>
            </a:r>
            <a:r>
              <a:rPr lang="en-US" dirty="0" err="1">
                <a:latin typeface="Times New Roman" panose="02020603050405020304" pitchFamily="18" charset="0"/>
              </a:rPr>
              <a:t>gian</a:t>
            </a:r>
            <a:r>
              <a:rPr lang="en-US" dirty="0">
                <a:latin typeface="Times New Roman" panose="02020603050405020304" pitchFamily="18" charset="0"/>
              </a:rPr>
              <a:t> </a:t>
            </a:r>
            <a:r>
              <a:rPr lang="en-US" dirty="0" err="1">
                <a:latin typeface="Times New Roman" panose="02020603050405020304" pitchFamily="18" charset="0"/>
              </a:rPr>
              <a:t>cho</a:t>
            </a:r>
            <a:r>
              <a:rPr lang="en-US" dirty="0">
                <a:latin typeface="Times New Roman" panose="02020603050405020304" pitchFamily="18" charset="0"/>
              </a:rPr>
              <a:t> </a:t>
            </a:r>
            <a:r>
              <a:rPr lang="en-US" dirty="0" err="1">
                <a:latin typeface="Times New Roman" panose="02020603050405020304" pitchFamily="18" charset="0"/>
              </a:rPr>
              <a:t>quá</a:t>
            </a:r>
            <a:r>
              <a:rPr lang="en-US" dirty="0">
                <a:latin typeface="Times New Roman" panose="02020603050405020304" pitchFamily="18" charset="0"/>
              </a:rPr>
              <a:t> </a:t>
            </a:r>
            <a:r>
              <a:rPr lang="en-US" dirty="0" err="1">
                <a:latin typeface="Times New Roman" panose="02020603050405020304" pitchFamily="18" charset="0"/>
              </a:rPr>
              <a:t>trình</a:t>
            </a:r>
            <a:r>
              <a:rPr lang="en-US" dirty="0">
                <a:latin typeface="Times New Roman" panose="02020603050405020304" pitchFamily="18" charset="0"/>
              </a:rPr>
              <a:t> </a:t>
            </a:r>
            <a:r>
              <a:rPr lang="en-US" dirty="0" err="1">
                <a:latin typeface="Times New Roman" panose="02020603050405020304" pitchFamily="18" charset="0"/>
              </a:rPr>
              <a:t>vận</a:t>
            </a:r>
            <a:r>
              <a:rPr lang="en-US" dirty="0">
                <a:latin typeface="Times New Roman" panose="02020603050405020304" pitchFamily="18" charset="0"/>
              </a:rPr>
              <a:t> </a:t>
            </a:r>
            <a:r>
              <a:rPr lang="en-US" dirty="0" err="1">
                <a:latin typeface="Times New Roman" panose="02020603050405020304" pitchFamily="18" charset="0"/>
              </a:rPr>
              <a:t>chuyển</a:t>
            </a:r>
            <a:r>
              <a:rPr lang="en-US" dirty="0">
                <a:latin typeface="Times New Roman" panose="02020603050405020304" pitchFamily="18" charset="0"/>
              </a:rPr>
              <a:t> dung </a:t>
            </a:r>
            <a:r>
              <a:rPr lang="en-US" dirty="0" err="1">
                <a:latin typeface="Times New Roman" panose="02020603050405020304" pitchFamily="18" charset="0"/>
              </a:rPr>
              <a:t>dịch</a:t>
            </a:r>
            <a:r>
              <a:rPr lang="en-US" dirty="0">
                <a:latin typeface="Times New Roman" panose="02020603050405020304" pitchFamily="18" charset="0"/>
              </a:rPr>
              <a:t> </a:t>
            </a:r>
            <a:r>
              <a:rPr lang="en-US" dirty="0" err="1">
                <a:latin typeface="Times New Roman" panose="02020603050405020304" pitchFamily="18" charset="0"/>
              </a:rPr>
              <a:t>màu</a:t>
            </a:r>
            <a:r>
              <a:rPr lang="en-US" dirty="0">
                <a:latin typeface="Times New Roman" panose="02020603050405020304" pitchFamily="18" charset="0"/>
              </a:rPr>
              <a:t> </a:t>
            </a:r>
            <a:r>
              <a:rPr lang="en-US" dirty="0" err="1">
                <a:latin typeface="Times New Roman" panose="02020603050405020304" pitchFamily="18" charset="0"/>
              </a:rPr>
              <a:t>lên</a:t>
            </a:r>
            <a:r>
              <a:rPr lang="en-US" dirty="0">
                <a:latin typeface="Times New Roman" panose="02020603050405020304" pitchFamily="18" charset="0"/>
              </a:rPr>
              <a:t> </a:t>
            </a:r>
            <a:r>
              <a:rPr lang="en-US" dirty="0" err="1">
                <a:latin typeface="Times New Roman" panose="02020603050405020304" pitchFamily="18" charset="0"/>
              </a:rPr>
              <a:t>thân</a:t>
            </a:r>
            <a:r>
              <a:rPr lang="en-US" dirty="0">
                <a:latin typeface="Times New Roman" panose="02020603050405020304" pitchFamily="18" charset="0"/>
              </a:rPr>
              <a:t> </a:t>
            </a:r>
            <a:r>
              <a:rPr lang="en-US" dirty="0" err="1">
                <a:latin typeface="Times New Roman" panose="02020603050405020304" pitchFamily="18" charset="0"/>
              </a:rPr>
              <a:t>và</a:t>
            </a:r>
            <a:r>
              <a:rPr lang="en-US" dirty="0">
                <a:latin typeface="Times New Roman" panose="02020603050405020304" pitchFamily="18" charset="0"/>
              </a:rPr>
              <a:t> </a:t>
            </a:r>
            <a:r>
              <a:rPr lang="en-US" dirty="0" err="1">
                <a:latin typeface="Times New Roman" panose="02020603050405020304" pitchFamily="18" charset="0"/>
              </a:rPr>
              <a:t>lên</a:t>
            </a:r>
            <a:r>
              <a:rPr lang="en-US" dirty="0">
                <a:latin typeface="Times New Roman" panose="02020603050405020304" pitchFamily="18" charset="0"/>
              </a:rPr>
              <a:t> </a:t>
            </a:r>
            <a:r>
              <a:rPr lang="en-US" dirty="0" err="1">
                <a:latin typeface="Times New Roman" panose="02020603050405020304" pitchFamily="18" charset="0"/>
              </a:rPr>
              <a:t>cánh</a:t>
            </a:r>
            <a:r>
              <a:rPr lang="en-US" dirty="0">
                <a:latin typeface="Times New Roman" panose="02020603050405020304" pitchFamily="18" charset="0"/>
              </a:rPr>
              <a:t> </a:t>
            </a:r>
            <a:r>
              <a:rPr lang="en-US" dirty="0" err="1">
                <a:latin typeface="Times New Roman" panose="02020603050405020304" pitchFamily="18" charset="0"/>
              </a:rPr>
              <a:t>hoa</a:t>
            </a:r>
            <a:r>
              <a:rPr lang="en-US" dirty="0">
                <a:latin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5" name="TextBox 4"/>
          <p:cNvSpPr txBox="1"/>
          <p:nvPr/>
        </p:nvSpPr>
        <p:spPr>
          <a:xfrm>
            <a:off x="366082" y="4596178"/>
            <a:ext cx="11458903" cy="523220"/>
          </a:xfrm>
          <a:prstGeom prst="rect">
            <a:avLst/>
          </a:prstGeom>
          <a:solidFill>
            <a:srgbClr val="FFFF00"/>
          </a:solidFill>
        </p:spPr>
        <p:txBody>
          <a:bodyPr wrap="square" rtlCol="0">
            <a:spAutoFit/>
          </a:bodyPr>
          <a:lstStyle/>
          <a:p>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mẫu</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thí</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nghiệm</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chỗ</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thoáng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60 - 90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phút</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6" name="Graphic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327" y="242887"/>
            <a:ext cx="1594004" cy="1412491"/>
          </a:xfrm>
          <a:prstGeom prst="rect">
            <a:avLst/>
          </a:prstGeom>
        </p:spPr>
      </p:pic>
      <p:sp>
        <p:nvSpPr>
          <p:cNvPr id="7" name="TextBox 6"/>
          <p:cNvSpPr txBox="1"/>
          <p:nvPr/>
        </p:nvSpPr>
        <p:spPr>
          <a:xfrm>
            <a:off x="2782614" y="588614"/>
            <a:ext cx="6096000" cy="630942"/>
          </a:xfrm>
          <a:prstGeom prst="rect">
            <a:avLst/>
          </a:prstGeom>
          <a:noFill/>
        </p:spPr>
        <p:txBody>
          <a:bodyPr wrap="square">
            <a:spAutoFit/>
          </a:bodyPr>
          <a:lstStyle/>
          <a:p>
            <a:pPr algn="ctr"/>
            <a:r>
              <a:rPr lang="en-US" sz="3500" b="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THẢO LUẬN</a:t>
            </a:r>
            <a:endParaRPr lang="en-SG" sz="35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1063329" y="1655378"/>
            <a:ext cx="7571875" cy="523220"/>
          </a:xfrm>
          <a:prstGeom prst="rect">
            <a:avLst/>
          </a:prstGeom>
          <a:solidFill>
            <a:srgbClr val="FFFF00"/>
          </a:solidFill>
        </p:spPr>
        <p:txBody>
          <a:bodyPr wrap="square">
            <a:spAutoFit/>
          </a:bodyPr>
          <a:lstStyle/>
          <a:p>
            <a:pPr marL="457200" indent="108585">
              <a:spcAft>
                <a:spcPts val="0"/>
              </a:spcAft>
            </a:pP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Content Placeholder 2"/>
          <p:cNvSpPr txBox="1"/>
          <p:nvPr/>
        </p:nvSpPr>
        <p:spPr>
          <a:xfrm>
            <a:off x="266327" y="2419301"/>
            <a:ext cx="11534274" cy="2177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100000"/>
              </a:lnSpc>
              <a:buNone/>
            </a:pP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sử</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dụng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trắng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dễ</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dàng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sát</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hiện</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tượng</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cs typeface="Times New Roman" panose="02020603050405020304" pitchFamily="18" charset="0"/>
              </a:rPr>
              <a:t>hoa</a:t>
            </a:r>
            <a:r>
              <a:rPr lang="en-US" sz="2600" dirty="0">
                <a:latin typeface="Times New Roman" panose="02020603050405020304" pitchFamily="18" charset="0"/>
                <a:ea typeface="Times New Roman" panose="02020603050405020304" pitchFamily="18" charset="0"/>
                <a:cs typeface="Times New Roman" panose="02020603050405020304" pitchFamily="18" charset="0"/>
              </a:rPr>
              <a:t>.</a:t>
            </a:r>
          </a:p>
          <a:p>
            <a:pPr marL="457200" indent="0">
              <a:lnSpc>
                <a:spcPct val="100000"/>
              </a:lnSpc>
              <a:buNone/>
            </a:pP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trắng</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chứa</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tó</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dịch</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2600" i="1"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2600" dirty="0">
                <a:solidFill>
                  <a:schemeClr val="accent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1000"/>
                                        <p:tgtEl>
                                          <p:spTgt spid="9">
                                            <p:txEl>
                                              <p:pRg st="0" end="0"/>
                                            </p:txEl>
                                          </p:spTgt>
                                        </p:tgtEl>
                                      </p:cBhvr>
                                    </p:animEffect>
                                    <p:anim calcmode="lin" valueType="num">
                                      <p:cBhvr>
                                        <p:cTn id="2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fade">
                                      <p:cBhvr>
                                        <p:cTn id="26" dur="1000"/>
                                        <p:tgtEl>
                                          <p:spTgt spid="9">
                                            <p:txEl>
                                              <p:pRg st="1" end="1"/>
                                            </p:txEl>
                                          </p:spTgt>
                                        </p:tgtEl>
                                      </p:cBhvr>
                                    </p:animEffect>
                                    <p:anim calcmode="lin" valueType="num">
                                      <p:cBhvr>
                                        <p:cTn id="2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ldLvl="0" animBg="1"/>
      <p:bldP spid="8" grpId="0" animBg="1"/>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66951" y="324223"/>
            <a:ext cx="5941344" cy="3314843"/>
          </a:xfrm>
          <a:prstGeom prst="rect">
            <a:avLst/>
          </a:prstGeom>
        </p:spPr>
      </p:pic>
      <p:pic>
        <p:nvPicPr>
          <p:cNvPr id="5" name="Picture 4"/>
          <p:cNvPicPr>
            <a:picLocks noChangeAspect="1"/>
          </p:cNvPicPr>
          <p:nvPr/>
        </p:nvPicPr>
        <p:blipFill>
          <a:blip r:embed="rId4"/>
          <a:stretch>
            <a:fillRect/>
          </a:stretch>
        </p:blipFill>
        <p:spPr>
          <a:xfrm>
            <a:off x="6833937" y="214814"/>
            <a:ext cx="5101389" cy="2951747"/>
          </a:xfrm>
          <a:prstGeom prst="rect">
            <a:avLst/>
          </a:prstGeom>
        </p:spPr>
      </p:pic>
      <p:pic>
        <p:nvPicPr>
          <p:cNvPr id="6" name="Picture 5"/>
          <p:cNvPicPr>
            <a:picLocks noChangeAspect="1"/>
          </p:cNvPicPr>
          <p:nvPr/>
        </p:nvPicPr>
        <p:blipFill>
          <a:blip r:embed="rId5"/>
          <a:stretch>
            <a:fillRect/>
          </a:stretch>
        </p:blipFill>
        <p:spPr>
          <a:xfrm>
            <a:off x="5480050" y="3167380"/>
            <a:ext cx="4354195" cy="3409950"/>
          </a:xfrm>
          <a:prstGeom prst="rect">
            <a:avLst/>
          </a:prstGeom>
        </p:spPr>
      </p:pic>
      <p:sp>
        <p:nvSpPr>
          <p:cNvPr id="7" name="Rectangle 6"/>
          <p:cNvSpPr/>
          <p:nvPr/>
        </p:nvSpPr>
        <p:spPr>
          <a:xfrm>
            <a:off x="4100496" y="214814"/>
            <a:ext cx="2733441" cy="523220"/>
          </a:xfrm>
          <a:prstGeom prst="rect">
            <a:avLst/>
          </a:prstGeom>
        </p:spPr>
        <p:txBody>
          <a:bodyPr wrap="none">
            <a:spAutoFit/>
          </a:bodyPr>
          <a:lstStyle/>
          <a:p>
            <a:pPr marL="152400" lvl="0">
              <a:buClr>
                <a:srgbClr val="4D2C69"/>
              </a:buClr>
              <a:buSzPts val="1200"/>
            </a:pP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1.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Thí</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a:t>
            </a:r>
            <a:r>
              <a:rPr lang="en-US" sz="2800" b="1" u="sng" kern="0" dirty="0" err="1">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nghiệm</a:t>
            </a:r>
            <a:r>
              <a:rPr lang="en-US" sz="2800" b="1" u="sng" kern="0" dirty="0">
                <a:solidFill>
                  <a:srgbClr val="4D2C69"/>
                </a:solidFill>
                <a:effectLst>
                  <a:outerShdw blurRad="50800" dist="38100" dir="2700000" algn="tl" rotWithShape="0">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Shape 1983"/>
        <p:cNvGrpSpPr/>
        <p:nvPr/>
      </p:nvGrpSpPr>
      <p:grpSpPr>
        <a:xfrm>
          <a:off x="0" y="0"/>
          <a:ext cx="0" cy="0"/>
          <a:chOff x="0" y="0"/>
          <a:chExt cx="0" cy="0"/>
        </a:xfrm>
      </p:grpSpPr>
      <p:sp>
        <p:nvSpPr>
          <p:cNvPr id="1988" name="Google Shape;1988;p48"/>
          <p:cNvSpPr/>
          <p:nvPr/>
        </p:nvSpPr>
        <p:spPr>
          <a:xfrm>
            <a:off x="642919" y="205534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defRPr/>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89" name="Google Shape;1989;p48"/>
          <p:cNvSpPr/>
          <p:nvPr/>
        </p:nvSpPr>
        <p:spPr>
          <a:xfrm>
            <a:off x="5195820" y="3013579"/>
            <a:ext cx="1950768" cy="48764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defRPr/>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90" name="Google Shape;1990;p48"/>
          <p:cNvSpPr/>
          <p:nvPr/>
        </p:nvSpPr>
        <p:spPr>
          <a:xfrm>
            <a:off x="9380997" y="2636303"/>
            <a:ext cx="1950808" cy="47722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defRPr/>
            </a:pPr>
            <a:endParaRPr sz="1865" kern="0" dirty="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993" name="Google Shape;1993;p48"/>
          <p:cNvSpPr txBox="1">
            <a:spLocks noGrp="1"/>
          </p:cNvSpPr>
          <p:nvPr>
            <p:ph type="title"/>
          </p:nvPr>
        </p:nvSpPr>
        <p:spPr>
          <a:xfrm>
            <a:off x="1156496" y="565197"/>
            <a:ext cx="10397037" cy="609600"/>
          </a:xfrm>
          <a:prstGeom prst="rect">
            <a:avLst/>
          </a:prstGeom>
        </p:spPr>
        <p:txBody>
          <a:bodyPr spcFirstLastPara="1" wrap="square" lIns="0" tIns="0" rIns="0" bIns="0" anchor="t" anchorCtr="0">
            <a:noAutofit/>
          </a:bodyPr>
          <a:lstStyle/>
          <a:p>
            <a:r>
              <a:rPr lang="en-GB" u="sng" dirty="0">
                <a:solidFill>
                  <a:srgbClr val="FF0000"/>
                </a:solidFill>
                <a:latin typeface="Times New Roman" panose="02020603050405020304" pitchFamily="18" charset="0"/>
                <a:cs typeface="Times New Roman" panose="02020603050405020304" pitchFamily="18" charset="0"/>
              </a:rPr>
              <a:t>Các bước tiến hành thí nghiệm 2 </a:t>
            </a:r>
            <a:endParaRPr u="sng" dirty="0">
              <a:solidFill>
                <a:srgbClr val="FF0000"/>
              </a:solidFill>
              <a:latin typeface="Times New Roman" panose="02020603050405020304" pitchFamily="18" charset="0"/>
              <a:cs typeface="Times New Roman" panose="02020603050405020304" pitchFamily="18" charset="0"/>
            </a:endParaRPr>
          </a:p>
        </p:txBody>
      </p:sp>
      <p:sp>
        <p:nvSpPr>
          <p:cNvPr id="1995" name="Google Shape;1995;p48"/>
          <p:cNvSpPr txBox="1">
            <a:spLocks noGrp="1"/>
          </p:cNvSpPr>
          <p:nvPr>
            <p:ph type="subTitle" idx="4294967295"/>
          </p:nvPr>
        </p:nvSpPr>
        <p:spPr>
          <a:xfrm>
            <a:off x="124906" y="2874913"/>
            <a:ext cx="2725277" cy="240424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5"/>
              </a:spcAft>
              <a:buNone/>
            </a:pPr>
            <a:endParaRPr lang="en-US" sz="2600" dirty="0">
              <a:latin typeface="Times New Roman" panose="02020603050405020304" pitchFamily="18" charset="0"/>
              <a:cs typeface="Times New Roman" panose="02020603050405020304" pitchFamily="18" charset="0"/>
            </a:endParaRPr>
          </a:p>
          <a:p>
            <a:pPr marL="0" indent="0" algn="ctr">
              <a:spcAft>
                <a:spcPts val="2135"/>
              </a:spcAft>
              <a:buNone/>
            </a:pPr>
            <a:r>
              <a:rPr lang="en-US" sz="2600" dirty="0" err="1">
                <a:latin typeface="Times New Roman" panose="02020603050405020304" pitchFamily="18" charset="0"/>
                <a:cs typeface="Times New Roman" panose="02020603050405020304" pitchFamily="18" charset="0"/>
              </a:rPr>
              <a:t>Chuẩn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giấy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tẩm</a:t>
            </a:r>
            <a:r>
              <a:rPr lang="en-US" sz="2600" dirty="0">
                <a:latin typeface="Times New Roman" panose="02020603050405020304" pitchFamily="18" charset="0"/>
                <a:cs typeface="Times New Roman" panose="02020603050405020304" pitchFamily="18" charset="0"/>
              </a:rPr>
              <a:t> dung </a:t>
            </a:r>
            <a:r>
              <a:rPr lang="en-US" sz="2600" dirty="0" err="1">
                <a:latin typeface="Times New Roman" panose="02020603050405020304" pitchFamily="18" charset="0"/>
                <a:cs typeface="Times New Roman" panose="02020603050405020304" pitchFamily="18" charset="0"/>
              </a:rPr>
              <a:t>dịch</a:t>
            </a:r>
            <a:r>
              <a:rPr lang="en-US" sz="2600" dirty="0">
                <a:latin typeface="Times New Roman" panose="02020603050405020304" pitchFamily="18" charset="0"/>
                <a:cs typeface="Times New Roman" panose="02020603050405020304" pitchFamily="18" charset="0"/>
              </a:rPr>
              <a:t> CoCl</a:t>
            </a:r>
            <a:r>
              <a:rPr lang="en-US" sz="1500" dirty="0">
                <a:latin typeface="Times New Roman" panose="02020603050405020304" pitchFamily="18" charset="0"/>
                <a:cs typeface="Times New Roman" panose="02020603050405020304" pitchFamily="18" charset="0"/>
              </a:rPr>
              <a:t>2. </a:t>
            </a:r>
            <a:endParaRPr sz="2600" dirty="0">
              <a:latin typeface="Times New Roman" panose="02020603050405020304" pitchFamily="18" charset="0"/>
              <a:cs typeface="Times New Roman" panose="02020603050405020304" pitchFamily="18" charset="0"/>
            </a:endParaRPr>
          </a:p>
        </p:txBody>
      </p:sp>
      <p:sp>
        <p:nvSpPr>
          <p:cNvPr id="1997" name="Google Shape;1997;p48"/>
          <p:cNvSpPr txBox="1">
            <a:spLocks noGrp="1"/>
          </p:cNvSpPr>
          <p:nvPr>
            <p:ph type="subTitle" idx="4294967295"/>
          </p:nvPr>
        </p:nvSpPr>
        <p:spPr>
          <a:xfrm>
            <a:off x="4786749" y="3619408"/>
            <a:ext cx="2809284" cy="2945602"/>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5"/>
              </a:spcAft>
              <a:buNone/>
            </a:pPr>
            <a:r>
              <a:rPr lang="en-GB" sz="2600" dirty="0">
                <a:latin typeface="Times New Roman" panose="02020603050405020304" pitchFamily="18" charset="0"/>
                <a:cs typeface="Times New Roman" panose="02020603050405020304" pitchFamily="18" charset="0"/>
              </a:rPr>
              <a:t>Đặt vào mỗi mặt lá một mảnh giấy thấm đã tẩm dd </a:t>
            </a:r>
            <a:r>
              <a:rPr lang="en-US" sz="2600" dirty="0">
                <a:latin typeface="Times New Roman" panose="02020603050405020304" pitchFamily="18" charset="0"/>
                <a:cs typeface="Times New Roman" panose="02020603050405020304" pitchFamily="18" charset="0"/>
              </a:rPr>
              <a:t>CoCl</a:t>
            </a:r>
            <a:r>
              <a:rPr lang="en-US" sz="2600" baseline="-25000" dirty="0">
                <a:latin typeface="Times New Roman" panose="02020603050405020304" pitchFamily="18" charset="0"/>
                <a:cs typeface="Times New Roman" panose="02020603050405020304" pitchFamily="18" charset="0"/>
              </a:rPr>
              <a:t>2</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Dùng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keo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đè</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lên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mảnh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giấy</a:t>
            </a:r>
            <a:r>
              <a:rPr lang="en-US" sz="2600" dirty="0">
                <a:latin typeface="Times New Roman" panose="02020603050405020304" pitchFamily="18" charset="0"/>
                <a:cs typeface="Times New Roman" panose="02020603050405020304" pitchFamily="18" charset="0"/>
              </a:rPr>
              <a:t>. </a:t>
            </a:r>
            <a:endParaRPr sz="2600" dirty="0">
              <a:latin typeface="Times New Roman" panose="02020603050405020304" pitchFamily="18" charset="0"/>
              <a:cs typeface="Times New Roman" panose="02020603050405020304" pitchFamily="18" charset="0"/>
            </a:endParaRPr>
          </a:p>
        </p:txBody>
      </p:sp>
      <p:sp>
        <p:nvSpPr>
          <p:cNvPr id="1998" name="Google Shape;1998;p48"/>
          <p:cNvSpPr txBox="1">
            <a:spLocks noGrp="1"/>
          </p:cNvSpPr>
          <p:nvPr>
            <p:ph type="title" idx="4294967295"/>
          </p:nvPr>
        </p:nvSpPr>
        <p:spPr>
          <a:xfrm>
            <a:off x="7200895" y="4302672"/>
            <a:ext cx="1950800" cy="609600"/>
          </a:xfrm>
          <a:prstGeom prst="rect">
            <a:avLst/>
          </a:prstGeom>
        </p:spPr>
        <p:txBody>
          <a:bodyPr spcFirstLastPara="1" wrap="square" lIns="0" tIns="0" rIns="0" bIns="0" anchor="ctr" anchorCtr="0">
            <a:noAutofit/>
          </a:bodyPr>
          <a:lstStyle/>
          <a:p>
            <a:pPr algn="ctr"/>
            <a:r>
              <a:rPr lang="en-GB" sz="3335" dirty="0"/>
              <a:t> </a:t>
            </a:r>
            <a:endParaRPr sz="3335" dirty="0"/>
          </a:p>
        </p:txBody>
      </p:sp>
      <p:sp>
        <p:nvSpPr>
          <p:cNvPr id="2001" name="Google Shape;2001;p48"/>
          <p:cNvSpPr txBox="1">
            <a:spLocks noGrp="1"/>
          </p:cNvSpPr>
          <p:nvPr>
            <p:ph type="subTitle" idx="4294967295"/>
          </p:nvPr>
        </p:nvSpPr>
        <p:spPr>
          <a:xfrm>
            <a:off x="9031688" y="3194500"/>
            <a:ext cx="2382200" cy="2446941"/>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wrap="square" lIns="121900" tIns="121900" rIns="121900" bIns="121900" anchor="t" anchorCtr="0">
            <a:noAutofit/>
          </a:bodyPr>
          <a:lstStyle/>
          <a:p>
            <a:pPr marL="0" indent="0" algn="ctr">
              <a:spcAft>
                <a:spcPts val="2135"/>
              </a:spcAft>
              <a:buNone/>
            </a:pPr>
            <a:r>
              <a:rPr lang="en-US" sz="2665" dirty="0" err="1">
                <a:latin typeface="Times New Roman" panose="02020603050405020304" pitchFamily="18" charset="0"/>
                <a:cs typeface="Times New Roman" panose="02020603050405020304" pitchFamily="18" charset="0"/>
              </a:rPr>
              <a:t>Quan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sát</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và</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giải</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thích</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sự</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chuyển</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màu</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của</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giấy</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thấm</a:t>
            </a:r>
            <a:r>
              <a:rPr lang="en-US" sz="2665" dirty="0">
                <a:latin typeface="Times New Roman" panose="02020603050405020304" pitchFamily="18" charset="0"/>
                <a:cs typeface="Times New Roman" panose="02020603050405020304" pitchFamily="18" charset="0"/>
              </a:rPr>
              <a:t> </a:t>
            </a:r>
            <a:r>
              <a:rPr lang="en-US" sz="2665" dirty="0" err="1">
                <a:latin typeface="Times New Roman" panose="02020603050405020304" pitchFamily="18" charset="0"/>
                <a:cs typeface="Times New Roman" panose="02020603050405020304" pitchFamily="18" charset="0"/>
              </a:rPr>
              <a:t>sau</a:t>
            </a:r>
            <a:r>
              <a:rPr lang="en-US" sz="2665" dirty="0">
                <a:latin typeface="Times New Roman" panose="02020603050405020304" pitchFamily="18" charset="0"/>
                <a:cs typeface="Times New Roman" panose="02020603050405020304" pitchFamily="18" charset="0"/>
              </a:rPr>
              <a:t> 20 </a:t>
            </a:r>
            <a:r>
              <a:rPr lang="en-US" sz="2665" dirty="0" err="1">
                <a:latin typeface="Times New Roman" panose="02020603050405020304" pitchFamily="18" charset="0"/>
                <a:cs typeface="Times New Roman" panose="02020603050405020304" pitchFamily="18" charset="0"/>
              </a:rPr>
              <a:t>phút</a:t>
            </a:r>
            <a:r>
              <a:rPr lang="en-US" sz="2665" dirty="0">
                <a:latin typeface="Times New Roman" panose="02020603050405020304" pitchFamily="18" charset="0"/>
                <a:cs typeface="Times New Roman" panose="02020603050405020304" pitchFamily="18" charset="0"/>
              </a:rPr>
              <a:t>.</a:t>
            </a:r>
            <a:endParaRPr sz="2665" dirty="0">
              <a:latin typeface="Times New Roman" panose="02020603050405020304" pitchFamily="18" charset="0"/>
              <a:cs typeface="Times New Roman" panose="02020603050405020304" pitchFamily="18" charset="0"/>
            </a:endParaRPr>
          </a:p>
        </p:txBody>
      </p:sp>
      <p:sp>
        <p:nvSpPr>
          <p:cNvPr id="113" name="Google Shape;1929;p47"/>
          <p:cNvSpPr/>
          <p:nvPr/>
        </p:nvSpPr>
        <p:spPr>
          <a:xfrm flipV="1">
            <a:off x="2850183" y="2240429"/>
            <a:ext cx="2488313" cy="772837"/>
          </a:xfrm>
          <a:custGeom>
            <a:avLst/>
            <a:gdLst/>
            <a:ahLst/>
            <a:cxnLst/>
            <a:rect l="l" t="t" r="r" b="b"/>
            <a:pathLst>
              <a:path w="68839" h="31182" extrusionOk="0">
                <a:moveTo>
                  <a:pt x="0" y="31182"/>
                </a:moveTo>
                <a:cubicBezTo>
                  <a:pt x="7125" y="31182"/>
                  <a:pt x="15069" y="30102"/>
                  <a:pt x="20652" y="25675"/>
                </a:cubicBezTo>
                <a:cubicBezTo>
                  <a:pt x="27491" y="20252"/>
                  <a:pt x="30598" y="10781"/>
                  <a:pt x="37861" y="5942"/>
                </a:cubicBezTo>
                <a:cubicBezTo>
                  <a:pt x="46488" y="194"/>
                  <a:pt x="60211" y="-2560"/>
                  <a:pt x="68839" y="3188"/>
                </a:cubicBezTo>
              </a:path>
            </a:pathLst>
          </a:custGeom>
          <a:noFill/>
          <a:ln w="19050" cap="flat" cmpd="sng">
            <a:solidFill>
              <a:schemeClr val="dk1"/>
            </a:solidFill>
            <a:prstDash val="solid"/>
            <a:round/>
            <a:headEnd type="none" w="med" len="med"/>
            <a:tailEnd type="none" w="med" len="med"/>
          </a:ln>
        </p:spPr>
      </p:sp>
      <p:sp>
        <p:nvSpPr>
          <p:cNvPr id="114" name="Google Shape;1928;p47"/>
          <p:cNvSpPr/>
          <p:nvPr/>
        </p:nvSpPr>
        <p:spPr>
          <a:xfrm>
            <a:off x="7342799" y="2268236"/>
            <a:ext cx="1984703" cy="631528"/>
          </a:xfrm>
          <a:custGeom>
            <a:avLst/>
            <a:gdLst/>
            <a:ahLst/>
            <a:cxnLst/>
            <a:rect l="l" t="t" r="r" b="b"/>
            <a:pathLst>
              <a:path w="79164" h="26861" extrusionOk="0">
                <a:moveTo>
                  <a:pt x="0" y="26430"/>
                </a:moveTo>
                <a:cubicBezTo>
                  <a:pt x="9721" y="27648"/>
                  <a:pt x="20406" y="26013"/>
                  <a:pt x="28912" y="21153"/>
                </a:cubicBezTo>
                <a:cubicBezTo>
                  <a:pt x="40149" y="14733"/>
                  <a:pt x="50182" y="4876"/>
                  <a:pt x="62872" y="2337"/>
                </a:cubicBezTo>
                <a:cubicBezTo>
                  <a:pt x="68206" y="1270"/>
                  <a:pt x="74639" y="-1600"/>
                  <a:pt x="79164" y="1419"/>
                </a:cubicBezTo>
              </a:path>
            </a:pathLst>
          </a:custGeom>
          <a:noFill/>
          <a:ln w="19050" cap="flat" cmpd="sng">
            <a:solidFill>
              <a:schemeClr val="dk1"/>
            </a:solidFill>
            <a:prstDash val="solid"/>
            <a:round/>
            <a:headEnd type="none" w="med" len="med"/>
            <a:tailEnd type="none" w="med" len="med"/>
          </a:ln>
        </p:spPr>
      </p:sp>
      <p:grpSp>
        <p:nvGrpSpPr>
          <p:cNvPr id="141" name="Google Shape;2947;p50"/>
          <p:cNvGrpSpPr/>
          <p:nvPr/>
        </p:nvGrpSpPr>
        <p:grpSpPr>
          <a:xfrm>
            <a:off x="8322765" y="741683"/>
            <a:ext cx="452609" cy="448613"/>
            <a:chOff x="1409093" y="1555280"/>
            <a:chExt cx="339457" cy="336460"/>
          </a:xfrm>
        </p:grpSpPr>
        <p:sp>
          <p:nvSpPr>
            <p:cNvPr id="142" name="Google Shape;2948;p50"/>
            <p:cNvSpPr/>
            <p:nvPr/>
          </p:nvSpPr>
          <p:spPr>
            <a:xfrm>
              <a:off x="1414402" y="1560760"/>
              <a:ext cx="211890" cy="325413"/>
            </a:xfrm>
            <a:custGeom>
              <a:avLst/>
              <a:gdLst/>
              <a:ahLst/>
              <a:cxnLst/>
              <a:rect l="l" t="t" r="r" b="b"/>
              <a:pathLst>
                <a:path w="7423" h="11400" extrusionOk="0">
                  <a:moveTo>
                    <a:pt x="4872" y="0"/>
                  </a:moveTo>
                  <a:lnTo>
                    <a:pt x="935" y="589"/>
                  </a:lnTo>
                  <a:cubicBezTo>
                    <a:pt x="1027" y="1195"/>
                    <a:pt x="607" y="1761"/>
                    <a:pt x="0" y="1852"/>
                  </a:cubicBezTo>
                  <a:lnTo>
                    <a:pt x="1288" y="10465"/>
                  </a:lnTo>
                  <a:cubicBezTo>
                    <a:pt x="1344" y="10457"/>
                    <a:pt x="1400" y="10453"/>
                    <a:pt x="1455" y="10453"/>
                  </a:cubicBezTo>
                  <a:cubicBezTo>
                    <a:pt x="1995" y="10453"/>
                    <a:pt x="2467" y="10849"/>
                    <a:pt x="2551" y="11399"/>
                  </a:cubicBezTo>
                  <a:lnTo>
                    <a:pt x="6488" y="10811"/>
                  </a:lnTo>
                  <a:cubicBezTo>
                    <a:pt x="6397" y="10205"/>
                    <a:pt x="6816" y="9639"/>
                    <a:pt x="7422" y="9546"/>
                  </a:cubicBezTo>
                  <a:lnTo>
                    <a:pt x="6137" y="934"/>
                  </a:lnTo>
                  <a:cubicBezTo>
                    <a:pt x="6081" y="942"/>
                    <a:pt x="6025" y="947"/>
                    <a:pt x="5971" y="947"/>
                  </a:cubicBezTo>
                  <a:cubicBezTo>
                    <a:pt x="5429" y="947"/>
                    <a:pt x="4954" y="551"/>
                    <a:pt x="4872" y="0"/>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3" name="Google Shape;2949;p50"/>
            <p:cNvSpPr/>
            <p:nvPr/>
          </p:nvSpPr>
          <p:spPr>
            <a:xfrm>
              <a:off x="1414402" y="1572350"/>
              <a:ext cx="108471" cy="313824"/>
            </a:xfrm>
            <a:custGeom>
              <a:avLst/>
              <a:gdLst/>
              <a:ahLst/>
              <a:cxnLst/>
              <a:rect l="l" t="t" r="r" b="b"/>
              <a:pathLst>
                <a:path w="3800" h="10994" extrusionOk="0">
                  <a:moveTo>
                    <a:pt x="2141" y="1"/>
                  </a:moveTo>
                  <a:lnTo>
                    <a:pt x="935" y="183"/>
                  </a:lnTo>
                  <a:cubicBezTo>
                    <a:pt x="1027" y="789"/>
                    <a:pt x="607" y="1355"/>
                    <a:pt x="0" y="1446"/>
                  </a:cubicBezTo>
                  <a:lnTo>
                    <a:pt x="1288" y="10059"/>
                  </a:lnTo>
                  <a:cubicBezTo>
                    <a:pt x="1344" y="10051"/>
                    <a:pt x="1400" y="10047"/>
                    <a:pt x="1455" y="10047"/>
                  </a:cubicBezTo>
                  <a:cubicBezTo>
                    <a:pt x="1995" y="10047"/>
                    <a:pt x="2468" y="10443"/>
                    <a:pt x="2551" y="10993"/>
                  </a:cubicBezTo>
                  <a:lnTo>
                    <a:pt x="3799" y="10807"/>
                  </a:lnTo>
                  <a:lnTo>
                    <a:pt x="3756" y="10798"/>
                  </a:lnTo>
                  <a:cubicBezTo>
                    <a:pt x="3674" y="10246"/>
                    <a:pt x="3199" y="9850"/>
                    <a:pt x="2657" y="9850"/>
                  </a:cubicBezTo>
                  <a:cubicBezTo>
                    <a:pt x="2603" y="9850"/>
                    <a:pt x="2547" y="9854"/>
                    <a:pt x="2491" y="9863"/>
                  </a:cubicBezTo>
                  <a:lnTo>
                    <a:pt x="1206" y="1251"/>
                  </a:lnTo>
                  <a:cubicBezTo>
                    <a:pt x="1809" y="1161"/>
                    <a:pt x="2223" y="603"/>
                    <a:pt x="2141" y="1"/>
                  </a:cubicBez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4" name="Google Shape;2950;p50"/>
            <p:cNvSpPr/>
            <p:nvPr/>
          </p:nvSpPr>
          <p:spPr>
            <a:xfrm>
              <a:off x="1439322" y="1662523"/>
              <a:ext cx="40248" cy="30686"/>
            </a:xfrm>
            <a:custGeom>
              <a:avLst/>
              <a:gdLst/>
              <a:ahLst/>
              <a:cxnLst/>
              <a:rect l="l" t="t" r="r" b="b"/>
              <a:pathLst>
                <a:path w="1410" h="1075" extrusionOk="0">
                  <a:moveTo>
                    <a:pt x="751" y="1"/>
                  </a:moveTo>
                  <a:cubicBezTo>
                    <a:pt x="710" y="1"/>
                    <a:pt x="668" y="4"/>
                    <a:pt x="626" y="10"/>
                  </a:cubicBezTo>
                  <a:cubicBezTo>
                    <a:pt x="261" y="66"/>
                    <a:pt x="0" y="347"/>
                    <a:pt x="44" y="638"/>
                  </a:cubicBezTo>
                  <a:cubicBezTo>
                    <a:pt x="82" y="895"/>
                    <a:pt x="346" y="1075"/>
                    <a:pt x="659" y="1075"/>
                  </a:cubicBezTo>
                  <a:cubicBezTo>
                    <a:pt x="700" y="1075"/>
                    <a:pt x="742" y="1071"/>
                    <a:pt x="784" y="1065"/>
                  </a:cubicBezTo>
                  <a:cubicBezTo>
                    <a:pt x="1149" y="1010"/>
                    <a:pt x="1410" y="728"/>
                    <a:pt x="1368" y="438"/>
                  </a:cubicBezTo>
                  <a:cubicBezTo>
                    <a:pt x="1330" y="181"/>
                    <a:pt x="1065" y="1"/>
                    <a:pt x="751"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5" name="Google Shape;2951;p50"/>
            <p:cNvSpPr/>
            <p:nvPr/>
          </p:nvSpPr>
          <p:spPr>
            <a:xfrm>
              <a:off x="1541798" y="1647223"/>
              <a:ext cx="40248" cy="30686"/>
            </a:xfrm>
            <a:custGeom>
              <a:avLst/>
              <a:gdLst/>
              <a:ahLst/>
              <a:cxnLst/>
              <a:rect l="l" t="t" r="r" b="b"/>
              <a:pathLst>
                <a:path w="1410" h="1075" extrusionOk="0">
                  <a:moveTo>
                    <a:pt x="754" y="0"/>
                  </a:moveTo>
                  <a:cubicBezTo>
                    <a:pt x="712" y="0"/>
                    <a:pt x="670" y="3"/>
                    <a:pt x="626" y="10"/>
                  </a:cubicBezTo>
                  <a:cubicBezTo>
                    <a:pt x="261" y="65"/>
                    <a:pt x="1" y="347"/>
                    <a:pt x="44" y="637"/>
                  </a:cubicBezTo>
                  <a:cubicBezTo>
                    <a:pt x="82" y="894"/>
                    <a:pt x="346" y="1074"/>
                    <a:pt x="660" y="1074"/>
                  </a:cubicBezTo>
                  <a:cubicBezTo>
                    <a:pt x="700" y="1074"/>
                    <a:pt x="742" y="1071"/>
                    <a:pt x="784" y="1065"/>
                  </a:cubicBezTo>
                  <a:cubicBezTo>
                    <a:pt x="1149" y="1010"/>
                    <a:pt x="1410" y="728"/>
                    <a:pt x="1368" y="438"/>
                  </a:cubicBezTo>
                  <a:cubicBezTo>
                    <a:pt x="1330" y="180"/>
                    <a:pt x="1067" y="0"/>
                    <a:pt x="754"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6" name="Google Shape;2952;p50"/>
            <p:cNvSpPr/>
            <p:nvPr/>
          </p:nvSpPr>
          <p:spPr>
            <a:xfrm>
              <a:off x="1468238" y="1710022"/>
              <a:ext cx="112953" cy="92001"/>
            </a:xfrm>
            <a:custGeom>
              <a:avLst/>
              <a:gdLst/>
              <a:ahLst/>
              <a:cxnLst/>
              <a:rect l="l" t="t" r="r" b="b"/>
              <a:pathLst>
                <a:path w="3957" h="3223" extrusionOk="0">
                  <a:moveTo>
                    <a:pt x="2768" y="1"/>
                  </a:moveTo>
                  <a:cubicBezTo>
                    <a:pt x="2719" y="1"/>
                    <a:pt x="2669" y="4"/>
                    <a:pt x="2619" y="12"/>
                  </a:cubicBezTo>
                  <a:cubicBezTo>
                    <a:pt x="2265" y="64"/>
                    <a:pt x="1980" y="295"/>
                    <a:pt x="1845" y="599"/>
                  </a:cubicBezTo>
                  <a:cubicBezTo>
                    <a:pt x="1656" y="384"/>
                    <a:pt x="1381" y="253"/>
                    <a:pt x="1084" y="253"/>
                  </a:cubicBezTo>
                  <a:cubicBezTo>
                    <a:pt x="1035" y="253"/>
                    <a:pt x="986" y="256"/>
                    <a:pt x="936" y="264"/>
                  </a:cubicBezTo>
                  <a:cubicBezTo>
                    <a:pt x="382" y="346"/>
                    <a:pt x="0" y="861"/>
                    <a:pt x="84" y="1414"/>
                  </a:cubicBezTo>
                  <a:cubicBezTo>
                    <a:pt x="148" y="2437"/>
                    <a:pt x="2223" y="3222"/>
                    <a:pt x="2239" y="3222"/>
                  </a:cubicBezTo>
                  <a:cubicBezTo>
                    <a:pt x="2239" y="3222"/>
                    <a:pt x="2239" y="3222"/>
                    <a:pt x="2239" y="3222"/>
                  </a:cubicBezTo>
                  <a:lnTo>
                    <a:pt x="2239" y="3222"/>
                  </a:lnTo>
                  <a:cubicBezTo>
                    <a:pt x="2239" y="3222"/>
                    <a:pt x="2239" y="3222"/>
                    <a:pt x="2239" y="3222"/>
                  </a:cubicBezTo>
                  <a:cubicBezTo>
                    <a:pt x="2239" y="3222"/>
                    <a:pt x="3957" y="1910"/>
                    <a:pt x="3775" y="913"/>
                  </a:cubicBezTo>
                  <a:cubicBezTo>
                    <a:pt x="3724" y="390"/>
                    <a:pt x="3278" y="1"/>
                    <a:pt x="2768"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7" name="Google Shape;2953;p50"/>
            <p:cNvSpPr/>
            <p:nvPr/>
          </p:nvSpPr>
          <p:spPr>
            <a:xfrm>
              <a:off x="1468181" y="1717216"/>
              <a:ext cx="71962" cy="84807"/>
            </a:xfrm>
            <a:custGeom>
              <a:avLst/>
              <a:gdLst/>
              <a:ahLst/>
              <a:cxnLst/>
              <a:rect l="l" t="t" r="r" b="b"/>
              <a:pathLst>
                <a:path w="2521" h="2971" extrusionOk="0">
                  <a:moveTo>
                    <a:pt x="1087" y="0"/>
                  </a:moveTo>
                  <a:cubicBezTo>
                    <a:pt x="1037" y="0"/>
                    <a:pt x="986" y="4"/>
                    <a:pt x="935" y="12"/>
                  </a:cubicBezTo>
                  <a:cubicBezTo>
                    <a:pt x="382" y="94"/>
                    <a:pt x="1" y="609"/>
                    <a:pt x="84" y="1163"/>
                  </a:cubicBezTo>
                  <a:cubicBezTo>
                    <a:pt x="148" y="2185"/>
                    <a:pt x="2224" y="2970"/>
                    <a:pt x="2237" y="2970"/>
                  </a:cubicBezTo>
                  <a:cubicBezTo>
                    <a:pt x="2237" y="2970"/>
                    <a:pt x="2237" y="2970"/>
                    <a:pt x="2237" y="2970"/>
                  </a:cubicBezTo>
                  <a:cubicBezTo>
                    <a:pt x="2237" y="2970"/>
                    <a:pt x="2353" y="2884"/>
                    <a:pt x="2520" y="2736"/>
                  </a:cubicBezTo>
                  <a:cubicBezTo>
                    <a:pt x="1896" y="2431"/>
                    <a:pt x="947" y="1851"/>
                    <a:pt x="904" y="1165"/>
                  </a:cubicBezTo>
                  <a:cubicBezTo>
                    <a:pt x="835" y="703"/>
                    <a:pt x="1088" y="269"/>
                    <a:pt x="1494" y="88"/>
                  </a:cubicBezTo>
                  <a:cubicBezTo>
                    <a:pt x="1369" y="31"/>
                    <a:pt x="1231" y="0"/>
                    <a:pt x="1087" y="0"/>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8" name="Google Shape;2954;p50"/>
            <p:cNvSpPr/>
            <p:nvPr/>
          </p:nvSpPr>
          <p:spPr>
            <a:xfrm>
              <a:off x="1527783" y="1560247"/>
              <a:ext cx="215429" cy="326526"/>
            </a:xfrm>
            <a:custGeom>
              <a:avLst/>
              <a:gdLst/>
              <a:ahLst/>
              <a:cxnLst/>
              <a:rect l="l" t="t" r="r" b="b"/>
              <a:pathLst>
                <a:path w="7547" h="11439" extrusionOk="0">
                  <a:moveTo>
                    <a:pt x="2708" y="0"/>
                  </a:moveTo>
                  <a:cubicBezTo>
                    <a:pt x="2617" y="544"/>
                    <a:pt x="2146" y="930"/>
                    <a:pt x="1613" y="930"/>
                  </a:cubicBezTo>
                  <a:cubicBezTo>
                    <a:pt x="1552" y="930"/>
                    <a:pt x="1491" y="925"/>
                    <a:pt x="1429" y="915"/>
                  </a:cubicBezTo>
                  <a:lnTo>
                    <a:pt x="0" y="9503"/>
                  </a:lnTo>
                  <a:cubicBezTo>
                    <a:pt x="605" y="9603"/>
                    <a:pt x="1015" y="10178"/>
                    <a:pt x="915" y="10784"/>
                  </a:cubicBezTo>
                  <a:lnTo>
                    <a:pt x="4840" y="11438"/>
                  </a:lnTo>
                  <a:cubicBezTo>
                    <a:pt x="4930" y="10895"/>
                    <a:pt x="5402" y="10509"/>
                    <a:pt x="5937" y="10509"/>
                  </a:cubicBezTo>
                  <a:cubicBezTo>
                    <a:pt x="5998" y="10509"/>
                    <a:pt x="6059" y="10513"/>
                    <a:pt x="6120" y="10524"/>
                  </a:cubicBezTo>
                  <a:lnTo>
                    <a:pt x="7547" y="1934"/>
                  </a:lnTo>
                  <a:cubicBezTo>
                    <a:pt x="6942" y="1833"/>
                    <a:pt x="6532" y="1259"/>
                    <a:pt x="6634" y="654"/>
                  </a:cubicBezTo>
                  <a:lnTo>
                    <a:pt x="2708" y="0"/>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49" name="Google Shape;2955;p50"/>
            <p:cNvSpPr/>
            <p:nvPr/>
          </p:nvSpPr>
          <p:spPr>
            <a:xfrm>
              <a:off x="1527726" y="1560190"/>
              <a:ext cx="112724" cy="313824"/>
            </a:xfrm>
            <a:custGeom>
              <a:avLst/>
              <a:gdLst/>
              <a:ahLst/>
              <a:cxnLst/>
              <a:rect l="l" t="t" r="r" b="b"/>
              <a:pathLst>
                <a:path w="3949" h="10994" extrusionOk="0">
                  <a:moveTo>
                    <a:pt x="2707" y="1"/>
                  </a:moveTo>
                  <a:cubicBezTo>
                    <a:pt x="2618" y="544"/>
                    <a:pt x="2145" y="930"/>
                    <a:pt x="1611" y="930"/>
                  </a:cubicBezTo>
                  <a:cubicBezTo>
                    <a:pt x="1551" y="930"/>
                    <a:pt x="1490" y="925"/>
                    <a:pt x="1429" y="915"/>
                  </a:cubicBezTo>
                  <a:lnTo>
                    <a:pt x="1" y="9505"/>
                  </a:lnTo>
                  <a:cubicBezTo>
                    <a:pt x="605" y="9606"/>
                    <a:pt x="1015" y="10180"/>
                    <a:pt x="915" y="10785"/>
                  </a:cubicBezTo>
                  <a:lnTo>
                    <a:pt x="2164" y="10993"/>
                  </a:lnTo>
                  <a:lnTo>
                    <a:pt x="2164" y="10993"/>
                  </a:lnTo>
                  <a:lnTo>
                    <a:pt x="2155" y="10989"/>
                  </a:lnTo>
                  <a:cubicBezTo>
                    <a:pt x="2256" y="10384"/>
                    <a:pt x="1846" y="9810"/>
                    <a:pt x="1240" y="9711"/>
                  </a:cubicBezTo>
                  <a:lnTo>
                    <a:pt x="2669" y="1119"/>
                  </a:lnTo>
                  <a:cubicBezTo>
                    <a:pt x="2731" y="1130"/>
                    <a:pt x="2792" y="1135"/>
                    <a:pt x="2853" y="1135"/>
                  </a:cubicBezTo>
                  <a:cubicBezTo>
                    <a:pt x="3386" y="1135"/>
                    <a:pt x="3856" y="751"/>
                    <a:pt x="3948" y="208"/>
                  </a:cubicBezTo>
                  <a:lnTo>
                    <a:pt x="2707" y="1"/>
                  </a:lnTo>
                  <a:close/>
                </a:path>
              </a:pathLst>
            </a:custGeom>
            <a:solidFill>
              <a:srgbClr val="EEE3D7"/>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0" name="Google Shape;2956;p50"/>
            <p:cNvSpPr/>
            <p:nvPr/>
          </p:nvSpPr>
          <p:spPr>
            <a:xfrm>
              <a:off x="1573512" y="1645767"/>
              <a:ext cx="41162" cy="31228"/>
            </a:xfrm>
            <a:custGeom>
              <a:avLst/>
              <a:gdLst/>
              <a:ahLst/>
              <a:cxnLst/>
              <a:rect l="l" t="t" r="r" b="b"/>
              <a:pathLst>
                <a:path w="1442" h="1094" extrusionOk="0">
                  <a:moveTo>
                    <a:pt x="671" y="0"/>
                  </a:moveTo>
                  <a:cubicBezTo>
                    <a:pt x="357" y="0"/>
                    <a:pt x="92" y="177"/>
                    <a:pt x="50" y="435"/>
                  </a:cubicBezTo>
                  <a:cubicBezTo>
                    <a:pt x="1" y="728"/>
                    <a:pt x="262" y="1019"/>
                    <a:pt x="633" y="1082"/>
                  </a:cubicBezTo>
                  <a:cubicBezTo>
                    <a:pt x="680" y="1089"/>
                    <a:pt x="727" y="1093"/>
                    <a:pt x="772" y="1093"/>
                  </a:cubicBezTo>
                  <a:cubicBezTo>
                    <a:pt x="1086" y="1093"/>
                    <a:pt x="1351" y="917"/>
                    <a:pt x="1392" y="658"/>
                  </a:cubicBezTo>
                  <a:cubicBezTo>
                    <a:pt x="1442" y="364"/>
                    <a:pt x="1181" y="73"/>
                    <a:pt x="810" y="12"/>
                  </a:cubicBezTo>
                  <a:cubicBezTo>
                    <a:pt x="763" y="4"/>
                    <a:pt x="716" y="0"/>
                    <a:pt x="671" y="0"/>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1" name="Google Shape;2957;p50"/>
            <p:cNvSpPr/>
            <p:nvPr/>
          </p:nvSpPr>
          <p:spPr>
            <a:xfrm>
              <a:off x="1677444" y="1662980"/>
              <a:ext cx="41105" cy="31228"/>
            </a:xfrm>
            <a:custGeom>
              <a:avLst/>
              <a:gdLst/>
              <a:ahLst/>
              <a:cxnLst/>
              <a:rect l="l" t="t" r="r" b="b"/>
              <a:pathLst>
                <a:path w="1440" h="1094" extrusionOk="0">
                  <a:moveTo>
                    <a:pt x="670" y="1"/>
                  </a:moveTo>
                  <a:cubicBezTo>
                    <a:pt x="357" y="1"/>
                    <a:pt x="91" y="177"/>
                    <a:pt x="49" y="435"/>
                  </a:cubicBezTo>
                  <a:cubicBezTo>
                    <a:pt x="1" y="729"/>
                    <a:pt x="262" y="1019"/>
                    <a:pt x="632" y="1082"/>
                  </a:cubicBezTo>
                  <a:cubicBezTo>
                    <a:pt x="680" y="1090"/>
                    <a:pt x="726" y="1093"/>
                    <a:pt x="772" y="1093"/>
                  </a:cubicBezTo>
                  <a:cubicBezTo>
                    <a:pt x="1085" y="1093"/>
                    <a:pt x="1349" y="918"/>
                    <a:pt x="1392" y="659"/>
                  </a:cubicBezTo>
                  <a:cubicBezTo>
                    <a:pt x="1440" y="364"/>
                    <a:pt x="1179" y="73"/>
                    <a:pt x="810" y="12"/>
                  </a:cubicBezTo>
                  <a:cubicBezTo>
                    <a:pt x="763" y="4"/>
                    <a:pt x="716" y="1"/>
                    <a:pt x="670" y="1"/>
                  </a:cubicBezTo>
                  <a:close/>
                </a:path>
              </a:pathLst>
            </a:custGeom>
            <a:solidFill>
              <a:srgbClr val="F4CCE5"/>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2" name="Google Shape;2958;p50"/>
            <p:cNvSpPr/>
            <p:nvPr/>
          </p:nvSpPr>
          <p:spPr>
            <a:xfrm>
              <a:off x="1630887" y="1647166"/>
              <a:ext cx="34083" cy="28716"/>
            </a:xfrm>
            <a:custGeom>
              <a:avLst/>
              <a:gdLst/>
              <a:ahLst/>
              <a:cxnLst/>
              <a:rect l="l" t="t" r="r" b="b"/>
              <a:pathLst>
                <a:path w="1194" h="1006" extrusionOk="0">
                  <a:moveTo>
                    <a:pt x="411" y="1"/>
                  </a:moveTo>
                  <a:cubicBezTo>
                    <a:pt x="230" y="1"/>
                    <a:pt x="96" y="66"/>
                    <a:pt x="56" y="303"/>
                  </a:cubicBezTo>
                  <a:cubicBezTo>
                    <a:pt x="1" y="638"/>
                    <a:pt x="197" y="948"/>
                    <a:pt x="498" y="998"/>
                  </a:cubicBezTo>
                  <a:cubicBezTo>
                    <a:pt x="526" y="1003"/>
                    <a:pt x="553" y="1005"/>
                    <a:pt x="581" y="1005"/>
                  </a:cubicBezTo>
                  <a:cubicBezTo>
                    <a:pt x="847" y="1005"/>
                    <a:pt x="1087" y="787"/>
                    <a:pt x="1139" y="483"/>
                  </a:cubicBezTo>
                  <a:cubicBezTo>
                    <a:pt x="1194" y="148"/>
                    <a:pt x="959" y="76"/>
                    <a:pt x="658" y="27"/>
                  </a:cubicBezTo>
                  <a:cubicBezTo>
                    <a:pt x="570" y="12"/>
                    <a:pt x="486" y="1"/>
                    <a:pt x="411"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3" name="Google Shape;2959;p50"/>
            <p:cNvSpPr/>
            <p:nvPr/>
          </p:nvSpPr>
          <p:spPr>
            <a:xfrm>
              <a:off x="1572599" y="1709594"/>
              <a:ext cx="115522" cy="92286"/>
            </a:xfrm>
            <a:custGeom>
              <a:avLst/>
              <a:gdLst/>
              <a:ahLst/>
              <a:cxnLst/>
              <a:rect l="l" t="t" r="r" b="b"/>
              <a:pathLst>
                <a:path w="4047" h="3233" extrusionOk="0">
                  <a:moveTo>
                    <a:pt x="1252" y="1"/>
                  </a:moveTo>
                  <a:cubicBezTo>
                    <a:pt x="768" y="1"/>
                    <a:pt x="339" y="352"/>
                    <a:pt x="255" y="849"/>
                  </a:cubicBezTo>
                  <a:cubicBezTo>
                    <a:pt x="0" y="1844"/>
                    <a:pt x="1741" y="3233"/>
                    <a:pt x="1746" y="3233"/>
                  </a:cubicBezTo>
                  <a:cubicBezTo>
                    <a:pt x="1746" y="3233"/>
                    <a:pt x="1746" y="3233"/>
                    <a:pt x="1746" y="3233"/>
                  </a:cubicBezTo>
                  <a:cubicBezTo>
                    <a:pt x="1746" y="3233"/>
                    <a:pt x="3790" y="2513"/>
                    <a:pt x="3924" y="1508"/>
                  </a:cubicBezTo>
                  <a:cubicBezTo>
                    <a:pt x="4046" y="946"/>
                    <a:pt x="3668" y="387"/>
                    <a:pt x="3100" y="294"/>
                  </a:cubicBezTo>
                  <a:cubicBezTo>
                    <a:pt x="3045" y="284"/>
                    <a:pt x="2989" y="280"/>
                    <a:pt x="2934" y="280"/>
                  </a:cubicBezTo>
                  <a:cubicBezTo>
                    <a:pt x="2643" y="280"/>
                    <a:pt x="2371" y="406"/>
                    <a:pt x="2183" y="612"/>
                  </a:cubicBezTo>
                  <a:cubicBezTo>
                    <a:pt x="2050" y="307"/>
                    <a:pt x="1773" y="72"/>
                    <a:pt x="1420" y="15"/>
                  </a:cubicBezTo>
                  <a:cubicBezTo>
                    <a:pt x="1364" y="6"/>
                    <a:pt x="1307" y="1"/>
                    <a:pt x="1252"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4" name="Google Shape;2960;p50"/>
            <p:cNvSpPr/>
            <p:nvPr/>
          </p:nvSpPr>
          <p:spPr>
            <a:xfrm>
              <a:off x="1572541" y="1709651"/>
              <a:ext cx="65568" cy="92286"/>
            </a:xfrm>
            <a:custGeom>
              <a:avLst/>
              <a:gdLst/>
              <a:ahLst/>
              <a:cxnLst/>
              <a:rect l="l" t="t" r="r" b="b"/>
              <a:pathLst>
                <a:path w="2297" h="3233" extrusionOk="0">
                  <a:moveTo>
                    <a:pt x="1254" y="1"/>
                  </a:moveTo>
                  <a:cubicBezTo>
                    <a:pt x="768" y="1"/>
                    <a:pt x="338" y="352"/>
                    <a:pt x="255" y="849"/>
                  </a:cubicBezTo>
                  <a:cubicBezTo>
                    <a:pt x="1" y="1845"/>
                    <a:pt x="1742" y="3232"/>
                    <a:pt x="1747" y="3232"/>
                  </a:cubicBezTo>
                  <a:cubicBezTo>
                    <a:pt x="1747" y="3232"/>
                    <a:pt x="1747" y="3232"/>
                    <a:pt x="1747" y="3232"/>
                  </a:cubicBezTo>
                  <a:cubicBezTo>
                    <a:pt x="1747" y="3232"/>
                    <a:pt x="1981" y="3150"/>
                    <a:pt x="2296" y="3001"/>
                  </a:cubicBezTo>
                  <a:cubicBezTo>
                    <a:pt x="1820" y="2563"/>
                    <a:pt x="884" y="1594"/>
                    <a:pt x="1076" y="847"/>
                  </a:cubicBezTo>
                  <a:cubicBezTo>
                    <a:pt x="1134" y="497"/>
                    <a:pt x="1365" y="219"/>
                    <a:pt x="1665" y="87"/>
                  </a:cubicBezTo>
                  <a:cubicBezTo>
                    <a:pt x="1589" y="53"/>
                    <a:pt x="1507" y="29"/>
                    <a:pt x="1420" y="14"/>
                  </a:cubicBezTo>
                  <a:cubicBezTo>
                    <a:pt x="1365" y="5"/>
                    <a:pt x="1309" y="1"/>
                    <a:pt x="1254" y="1"/>
                  </a:cubicBezTo>
                  <a:close/>
                </a:path>
              </a:pathLst>
            </a:custGeom>
            <a:solidFill>
              <a:srgbClr val="DD7E6B"/>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5" name="Google Shape;2961;p50"/>
            <p:cNvSpPr/>
            <p:nvPr/>
          </p:nvSpPr>
          <p:spPr>
            <a:xfrm>
              <a:off x="1594949" y="1631067"/>
              <a:ext cx="11989" cy="17726"/>
            </a:xfrm>
            <a:custGeom>
              <a:avLst/>
              <a:gdLst/>
              <a:ahLst/>
              <a:cxnLst/>
              <a:rect l="l" t="t" r="r" b="b"/>
              <a:pathLst>
                <a:path w="420" h="621" extrusionOk="0">
                  <a:moveTo>
                    <a:pt x="233" y="0"/>
                  </a:moveTo>
                  <a:cubicBezTo>
                    <a:pt x="149" y="0"/>
                    <a:pt x="75" y="60"/>
                    <a:pt x="62" y="146"/>
                  </a:cubicBezTo>
                  <a:lnTo>
                    <a:pt x="16" y="420"/>
                  </a:lnTo>
                  <a:cubicBezTo>
                    <a:pt x="1" y="514"/>
                    <a:pt x="63" y="603"/>
                    <a:pt x="159" y="618"/>
                  </a:cubicBezTo>
                  <a:cubicBezTo>
                    <a:pt x="169" y="618"/>
                    <a:pt x="178" y="621"/>
                    <a:pt x="187" y="621"/>
                  </a:cubicBezTo>
                  <a:cubicBezTo>
                    <a:pt x="270" y="621"/>
                    <a:pt x="343" y="561"/>
                    <a:pt x="358" y="475"/>
                  </a:cubicBezTo>
                  <a:lnTo>
                    <a:pt x="405" y="201"/>
                  </a:lnTo>
                  <a:cubicBezTo>
                    <a:pt x="419" y="107"/>
                    <a:pt x="357" y="17"/>
                    <a:pt x="262" y="3"/>
                  </a:cubicBezTo>
                  <a:cubicBezTo>
                    <a:pt x="252" y="1"/>
                    <a:pt x="243"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6" name="Google Shape;2962;p50"/>
            <p:cNvSpPr/>
            <p:nvPr/>
          </p:nvSpPr>
          <p:spPr>
            <a:xfrm>
              <a:off x="1626606" y="1642228"/>
              <a:ext cx="44245" cy="38593"/>
            </a:xfrm>
            <a:custGeom>
              <a:avLst/>
              <a:gdLst/>
              <a:ahLst/>
              <a:cxnLst/>
              <a:rect l="l" t="t" r="r" b="b"/>
              <a:pathLst>
                <a:path w="1550" h="1352" extrusionOk="0">
                  <a:moveTo>
                    <a:pt x="560" y="349"/>
                  </a:moveTo>
                  <a:cubicBezTo>
                    <a:pt x="614" y="349"/>
                    <a:pt x="685" y="356"/>
                    <a:pt x="781" y="371"/>
                  </a:cubicBezTo>
                  <a:cubicBezTo>
                    <a:pt x="1135" y="431"/>
                    <a:pt x="1140" y="492"/>
                    <a:pt x="1117" y="626"/>
                  </a:cubicBezTo>
                  <a:cubicBezTo>
                    <a:pt x="1082" y="846"/>
                    <a:pt x="912" y="1003"/>
                    <a:pt x="728" y="1003"/>
                  </a:cubicBezTo>
                  <a:cubicBezTo>
                    <a:pt x="711" y="1003"/>
                    <a:pt x="694" y="1001"/>
                    <a:pt x="676" y="998"/>
                  </a:cubicBezTo>
                  <a:cubicBezTo>
                    <a:pt x="581" y="984"/>
                    <a:pt x="498" y="925"/>
                    <a:pt x="441" y="836"/>
                  </a:cubicBezTo>
                  <a:cubicBezTo>
                    <a:pt x="380" y="744"/>
                    <a:pt x="358" y="625"/>
                    <a:pt x="379" y="505"/>
                  </a:cubicBezTo>
                  <a:cubicBezTo>
                    <a:pt x="395" y="406"/>
                    <a:pt x="411" y="349"/>
                    <a:pt x="560" y="349"/>
                  </a:cubicBezTo>
                  <a:close/>
                  <a:moveTo>
                    <a:pt x="573" y="1"/>
                  </a:moveTo>
                  <a:cubicBezTo>
                    <a:pt x="349" y="1"/>
                    <a:pt x="94" y="77"/>
                    <a:pt x="33" y="447"/>
                  </a:cubicBezTo>
                  <a:cubicBezTo>
                    <a:pt x="0" y="651"/>
                    <a:pt x="39" y="855"/>
                    <a:pt x="145" y="1022"/>
                  </a:cubicBezTo>
                  <a:cubicBezTo>
                    <a:pt x="256" y="1198"/>
                    <a:pt x="425" y="1311"/>
                    <a:pt x="618" y="1343"/>
                  </a:cubicBezTo>
                  <a:cubicBezTo>
                    <a:pt x="656" y="1349"/>
                    <a:pt x="691" y="1352"/>
                    <a:pt x="729" y="1352"/>
                  </a:cubicBezTo>
                  <a:cubicBezTo>
                    <a:pt x="1080" y="1352"/>
                    <a:pt x="1396" y="1073"/>
                    <a:pt x="1460" y="684"/>
                  </a:cubicBezTo>
                  <a:cubicBezTo>
                    <a:pt x="1549" y="145"/>
                    <a:pt x="1050" y="63"/>
                    <a:pt x="836" y="27"/>
                  </a:cubicBezTo>
                  <a:cubicBezTo>
                    <a:pt x="769" y="16"/>
                    <a:pt x="674" y="1"/>
                    <a:pt x="573"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7" name="Google Shape;2963;p50"/>
            <p:cNvSpPr/>
            <p:nvPr/>
          </p:nvSpPr>
          <p:spPr>
            <a:xfrm>
              <a:off x="1692430" y="1647223"/>
              <a:ext cx="12017" cy="17726"/>
            </a:xfrm>
            <a:custGeom>
              <a:avLst/>
              <a:gdLst/>
              <a:ahLst/>
              <a:cxnLst/>
              <a:rect l="l" t="t" r="r" b="b"/>
              <a:pathLst>
                <a:path w="421" h="621" extrusionOk="0">
                  <a:moveTo>
                    <a:pt x="233" y="0"/>
                  </a:moveTo>
                  <a:cubicBezTo>
                    <a:pt x="150" y="0"/>
                    <a:pt x="76" y="60"/>
                    <a:pt x="61" y="146"/>
                  </a:cubicBezTo>
                  <a:lnTo>
                    <a:pt x="15" y="420"/>
                  </a:lnTo>
                  <a:cubicBezTo>
                    <a:pt x="0" y="514"/>
                    <a:pt x="64" y="603"/>
                    <a:pt x="160" y="618"/>
                  </a:cubicBezTo>
                  <a:cubicBezTo>
                    <a:pt x="169" y="621"/>
                    <a:pt x="178" y="621"/>
                    <a:pt x="186" y="621"/>
                  </a:cubicBezTo>
                  <a:cubicBezTo>
                    <a:pt x="271" y="621"/>
                    <a:pt x="343" y="561"/>
                    <a:pt x="358" y="475"/>
                  </a:cubicBezTo>
                  <a:lnTo>
                    <a:pt x="405" y="201"/>
                  </a:lnTo>
                  <a:cubicBezTo>
                    <a:pt x="420" y="107"/>
                    <a:pt x="356" y="18"/>
                    <a:pt x="261" y="3"/>
                  </a:cubicBezTo>
                  <a:cubicBezTo>
                    <a:pt x="252" y="1"/>
                    <a:pt x="242" y="0"/>
                    <a:pt x="23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8" name="Google Shape;2964;p50"/>
            <p:cNvSpPr/>
            <p:nvPr/>
          </p:nvSpPr>
          <p:spPr>
            <a:xfrm>
              <a:off x="1452938" y="1645739"/>
              <a:ext cx="29373" cy="20410"/>
            </a:xfrm>
            <a:custGeom>
              <a:avLst/>
              <a:gdLst/>
              <a:ahLst/>
              <a:cxnLst/>
              <a:rect l="l" t="t" r="r" b="b"/>
              <a:pathLst>
                <a:path w="1029" h="715" extrusionOk="0">
                  <a:moveTo>
                    <a:pt x="526" y="0"/>
                  </a:moveTo>
                  <a:cubicBezTo>
                    <a:pt x="502" y="0"/>
                    <a:pt x="478" y="2"/>
                    <a:pt x="455" y="5"/>
                  </a:cubicBezTo>
                  <a:cubicBezTo>
                    <a:pt x="186" y="47"/>
                    <a:pt x="0" y="296"/>
                    <a:pt x="39" y="566"/>
                  </a:cubicBezTo>
                  <a:cubicBezTo>
                    <a:pt x="52" y="652"/>
                    <a:pt x="127" y="715"/>
                    <a:pt x="210" y="715"/>
                  </a:cubicBezTo>
                  <a:cubicBezTo>
                    <a:pt x="314" y="715"/>
                    <a:pt x="399" y="621"/>
                    <a:pt x="382" y="515"/>
                  </a:cubicBezTo>
                  <a:cubicBezTo>
                    <a:pt x="373" y="436"/>
                    <a:pt x="426" y="363"/>
                    <a:pt x="507" y="350"/>
                  </a:cubicBezTo>
                  <a:cubicBezTo>
                    <a:pt x="513" y="349"/>
                    <a:pt x="520" y="348"/>
                    <a:pt x="526" y="348"/>
                  </a:cubicBezTo>
                  <a:cubicBezTo>
                    <a:pt x="598" y="348"/>
                    <a:pt x="661" y="400"/>
                    <a:pt x="671" y="473"/>
                  </a:cubicBezTo>
                  <a:cubicBezTo>
                    <a:pt x="684" y="558"/>
                    <a:pt x="757" y="620"/>
                    <a:pt x="842" y="620"/>
                  </a:cubicBezTo>
                  <a:cubicBezTo>
                    <a:pt x="851" y="620"/>
                    <a:pt x="860" y="619"/>
                    <a:pt x="869" y="618"/>
                  </a:cubicBezTo>
                  <a:cubicBezTo>
                    <a:pt x="963" y="603"/>
                    <a:pt x="1028" y="515"/>
                    <a:pt x="1015" y="421"/>
                  </a:cubicBezTo>
                  <a:cubicBezTo>
                    <a:pt x="978" y="177"/>
                    <a:pt x="767" y="0"/>
                    <a:pt x="52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59" name="Google Shape;2965;p50"/>
            <p:cNvSpPr/>
            <p:nvPr/>
          </p:nvSpPr>
          <p:spPr>
            <a:xfrm>
              <a:off x="1494785" y="1657956"/>
              <a:ext cx="30258" cy="15842"/>
            </a:xfrm>
            <a:custGeom>
              <a:avLst/>
              <a:gdLst/>
              <a:ahLst/>
              <a:cxnLst/>
              <a:rect l="l" t="t" r="r" b="b"/>
              <a:pathLst>
                <a:path w="1060" h="555" extrusionOk="0">
                  <a:moveTo>
                    <a:pt x="863" y="0"/>
                  </a:moveTo>
                  <a:cubicBezTo>
                    <a:pt x="805" y="0"/>
                    <a:pt x="749" y="29"/>
                    <a:pt x="715" y="80"/>
                  </a:cubicBezTo>
                  <a:cubicBezTo>
                    <a:pt x="672" y="147"/>
                    <a:pt x="603" y="191"/>
                    <a:pt x="524" y="205"/>
                  </a:cubicBezTo>
                  <a:cubicBezTo>
                    <a:pt x="511" y="207"/>
                    <a:pt x="497" y="208"/>
                    <a:pt x="483" y="208"/>
                  </a:cubicBezTo>
                  <a:cubicBezTo>
                    <a:pt x="419" y="208"/>
                    <a:pt x="356" y="185"/>
                    <a:pt x="307" y="142"/>
                  </a:cubicBezTo>
                  <a:cubicBezTo>
                    <a:pt x="274" y="114"/>
                    <a:pt x="234" y="100"/>
                    <a:pt x="194" y="100"/>
                  </a:cubicBezTo>
                  <a:cubicBezTo>
                    <a:pt x="145" y="100"/>
                    <a:pt x="96" y="121"/>
                    <a:pt x="61" y="161"/>
                  </a:cubicBezTo>
                  <a:cubicBezTo>
                    <a:pt x="0" y="234"/>
                    <a:pt x="7" y="345"/>
                    <a:pt x="80" y="407"/>
                  </a:cubicBezTo>
                  <a:cubicBezTo>
                    <a:pt x="192" y="503"/>
                    <a:pt x="335" y="555"/>
                    <a:pt x="483" y="555"/>
                  </a:cubicBezTo>
                  <a:cubicBezTo>
                    <a:pt x="693" y="555"/>
                    <a:pt x="894" y="445"/>
                    <a:pt x="1007" y="269"/>
                  </a:cubicBezTo>
                  <a:cubicBezTo>
                    <a:pt x="1059" y="188"/>
                    <a:pt x="1035" y="81"/>
                    <a:pt x="955" y="27"/>
                  </a:cubicBezTo>
                  <a:cubicBezTo>
                    <a:pt x="926" y="9"/>
                    <a:pt x="894" y="0"/>
                    <a:pt x="863"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0" name="Google Shape;2966;p50"/>
            <p:cNvSpPr/>
            <p:nvPr/>
          </p:nvSpPr>
          <p:spPr>
            <a:xfrm>
              <a:off x="1586015" y="1599182"/>
              <a:ext cx="135189" cy="30600"/>
            </a:xfrm>
            <a:custGeom>
              <a:avLst/>
              <a:gdLst/>
              <a:ahLst/>
              <a:cxnLst/>
              <a:rect l="l" t="t" r="r" b="b"/>
              <a:pathLst>
                <a:path w="4736" h="1072" extrusionOk="0">
                  <a:moveTo>
                    <a:pt x="187" y="0"/>
                  </a:moveTo>
                  <a:cubicBezTo>
                    <a:pt x="103" y="0"/>
                    <a:pt x="29" y="59"/>
                    <a:pt x="16" y="145"/>
                  </a:cubicBezTo>
                  <a:cubicBezTo>
                    <a:pt x="1" y="241"/>
                    <a:pt x="65" y="330"/>
                    <a:pt x="159" y="345"/>
                  </a:cubicBezTo>
                  <a:cubicBezTo>
                    <a:pt x="187" y="348"/>
                    <a:pt x="4496" y="1072"/>
                    <a:pt x="4549" y="1072"/>
                  </a:cubicBezTo>
                  <a:cubicBezTo>
                    <a:pt x="4549" y="1072"/>
                    <a:pt x="4549" y="1072"/>
                    <a:pt x="4549" y="1072"/>
                  </a:cubicBezTo>
                  <a:cubicBezTo>
                    <a:pt x="4632" y="1072"/>
                    <a:pt x="4705" y="1012"/>
                    <a:pt x="4720" y="927"/>
                  </a:cubicBezTo>
                  <a:cubicBezTo>
                    <a:pt x="4735" y="832"/>
                    <a:pt x="4671" y="743"/>
                    <a:pt x="4576" y="728"/>
                  </a:cubicBezTo>
                  <a:lnTo>
                    <a:pt x="215" y="2"/>
                  </a:lnTo>
                  <a:cubicBezTo>
                    <a:pt x="206" y="1"/>
                    <a:pt x="197" y="0"/>
                    <a:pt x="187"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1" name="Google Shape;2967;p50"/>
            <p:cNvSpPr/>
            <p:nvPr/>
          </p:nvSpPr>
          <p:spPr>
            <a:xfrm>
              <a:off x="1549791" y="1817152"/>
              <a:ext cx="135132" cy="30572"/>
            </a:xfrm>
            <a:custGeom>
              <a:avLst/>
              <a:gdLst/>
              <a:ahLst/>
              <a:cxnLst/>
              <a:rect l="l" t="t" r="r" b="b"/>
              <a:pathLst>
                <a:path w="4734" h="1071" extrusionOk="0">
                  <a:moveTo>
                    <a:pt x="186" y="0"/>
                  </a:moveTo>
                  <a:cubicBezTo>
                    <a:pt x="103" y="0"/>
                    <a:pt x="29" y="60"/>
                    <a:pt x="16" y="146"/>
                  </a:cubicBezTo>
                  <a:cubicBezTo>
                    <a:pt x="1" y="241"/>
                    <a:pt x="63" y="330"/>
                    <a:pt x="159" y="345"/>
                  </a:cubicBezTo>
                  <a:lnTo>
                    <a:pt x="4519" y="1069"/>
                  </a:lnTo>
                  <a:cubicBezTo>
                    <a:pt x="4528" y="1071"/>
                    <a:pt x="4538" y="1071"/>
                    <a:pt x="4547" y="1071"/>
                  </a:cubicBezTo>
                  <a:cubicBezTo>
                    <a:pt x="4631" y="1071"/>
                    <a:pt x="4704" y="1011"/>
                    <a:pt x="4719" y="926"/>
                  </a:cubicBezTo>
                  <a:cubicBezTo>
                    <a:pt x="4734" y="831"/>
                    <a:pt x="4669" y="741"/>
                    <a:pt x="4576" y="727"/>
                  </a:cubicBezTo>
                  <a:lnTo>
                    <a:pt x="214" y="3"/>
                  </a:lnTo>
                  <a:cubicBezTo>
                    <a:pt x="204" y="1"/>
                    <a:pt x="195" y="0"/>
                    <a:pt x="186"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2" name="Google Shape;2968;p50"/>
            <p:cNvSpPr/>
            <p:nvPr/>
          </p:nvSpPr>
          <p:spPr>
            <a:xfrm>
              <a:off x="1569773" y="1704656"/>
              <a:ext cx="121316" cy="102163"/>
            </a:xfrm>
            <a:custGeom>
              <a:avLst/>
              <a:gdLst/>
              <a:ahLst/>
              <a:cxnLst/>
              <a:rect l="l" t="t" r="r" b="b"/>
              <a:pathLst>
                <a:path w="4250" h="3579" extrusionOk="0">
                  <a:moveTo>
                    <a:pt x="1356" y="347"/>
                  </a:moveTo>
                  <a:cubicBezTo>
                    <a:pt x="1401" y="347"/>
                    <a:pt x="1446" y="351"/>
                    <a:pt x="1492" y="359"/>
                  </a:cubicBezTo>
                  <a:cubicBezTo>
                    <a:pt x="1772" y="405"/>
                    <a:pt x="2009" y="592"/>
                    <a:pt x="2124" y="854"/>
                  </a:cubicBezTo>
                  <a:cubicBezTo>
                    <a:pt x="2148" y="908"/>
                    <a:pt x="2195" y="948"/>
                    <a:pt x="2253" y="957"/>
                  </a:cubicBezTo>
                  <a:cubicBezTo>
                    <a:pt x="2262" y="958"/>
                    <a:pt x="2271" y="959"/>
                    <a:pt x="2280" y="959"/>
                  </a:cubicBezTo>
                  <a:cubicBezTo>
                    <a:pt x="2329" y="959"/>
                    <a:pt x="2377" y="938"/>
                    <a:pt x="2410" y="903"/>
                  </a:cubicBezTo>
                  <a:cubicBezTo>
                    <a:pt x="2572" y="725"/>
                    <a:pt x="2797" y="627"/>
                    <a:pt x="3033" y="627"/>
                  </a:cubicBezTo>
                  <a:cubicBezTo>
                    <a:pt x="3079" y="627"/>
                    <a:pt x="3125" y="630"/>
                    <a:pt x="3171" y="638"/>
                  </a:cubicBezTo>
                  <a:cubicBezTo>
                    <a:pt x="3630" y="703"/>
                    <a:pt x="3935" y="1188"/>
                    <a:pt x="3853" y="1643"/>
                  </a:cubicBezTo>
                  <a:cubicBezTo>
                    <a:pt x="3727" y="2351"/>
                    <a:pt x="2450" y="2992"/>
                    <a:pt x="1879" y="3208"/>
                  </a:cubicBezTo>
                  <a:cubicBezTo>
                    <a:pt x="1733" y="3085"/>
                    <a:pt x="1403" y="2791"/>
                    <a:pt x="1108" y="2442"/>
                  </a:cubicBezTo>
                  <a:cubicBezTo>
                    <a:pt x="780" y="2053"/>
                    <a:pt x="434" y="1503"/>
                    <a:pt x="524" y="1064"/>
                  </a:cubicBezTo>
                  <a:cubicBezTo>
                    <a:pt x="607" y="652"/>
                    <a:pt x="957" y="347"/>
                    <a:pt x="1356" y="347"/>
                  </a:cubicBezTo>
                  <a:close/>
                  <a:moveTo>
                    <a:pt x="1351" y="0"/>
                  </a:moveTo>
                  <a:cubicBezTo>
                    <a:pt x="786" y="0"/>
                    <a:pt x="291" y="411"/>
                    <a:pt x="183" y="985"/>
                  </a:cubicBezTo>
                  <a:cubicBezTo>
                    <a:pt x="1" y="1953"/>
                    <a:pt x="1062" y="2974"/>
                    <a:pt x="1727" y="3534"/>
                  </a:cubicBezTo>
                  <a:cubicBezTo>
                    <a:pt x="1761" y="3561"/>
                    <a:pt x="1801" y="3578"/>
                    <a:pt x="1843" y="3578"/>
                  </a:cubicBezTo>
                  <a:cubicBezTo>
                    <a:pt x="1862" y="3578"/>
                    <a:pt x="1882" y="3575"/>
                    <a:pt x="1902" y="3567"/>
                  </a:cubicBezTo>
                  <a:cubicBezTo>
                    <a:pt x="1908" y="3565"/>
                    <a:pt x="2435" y="3380"/>
                    <a:pt x="2989" y="3057"/>
                  </a:cubicBezTo>
                  <a:cubicBezTo>
                    <a:pt x="3722" y="2628"/>
                    <a:pt x="4110" y="2172"/>
                    <a:pt x="4191" y="1709"/>
                  </a:cubicBezTo>
                  <a:cubicBezTo>
                    <a:pt x="4250" y="1396"/>
                    <a:pt x="4194" y="1067"/>
                    <a:pt x="4013" y="800"/>
                  </a:cubicBezTo>
                  <a:cubicBezTo>
                    <a:pt x="3828" y="528"/>
                    <a:pt x="3549" y="349"/>
                    <a:pt x="3228" y="295"/>
                  </a:cubicBezTo>
                  <a:cubicBezTo>
                    <a:pt x="3162" y="284"/>
                    <a:pt x="3096" y="279"/>
                    <a:pt x="3031" y="279"/>
                  </a:cubicBezTo>
                  <a:cubicBezTo>
                    <a:pt x="2777" y="279"/>
                    <a:pt x="2530" y="361"/>
                    <a:pt x="2326" y="511"/>
                  </a:cubicBezTo>
                  <a:cubicBezTo>
                    <a:pt x="2146" y="249"/>
                    <a:pt x="1866" y="70"/>
                    <a:pt x="1546" y="17"/>
                  </a:cubicBezTo>
                  <a:cubicBezTo>
                    <a:pt x="1480" y="6"/>
                    <a:pt x="1415" y="0"/>
                    <a:pt x="1351" y="0"/>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63" name="Google Shape;2969;p50"/>
            <p:cNvSpPr/>
            <p:nvPr/>
          </p:nvSpPr>
          <p:spPr>
            <a:xfrm>
              <a:off x="1409093" y="1555280"/>
              <a:ext cx="339457" cy="336460"/>
            </a:xfrm>
            <a:custGeom>
              <a:avLst/>
              <a:gdLst/>
              <a:ahLst/>
              <a:cxnLst/>
              <a:rect l="l" t="t" r="r" b="b"/>
              <a:pathLst>
                <a:path w="11892" h="11787" extrusionOk="0">
                  <a:moveTo>
                    <a:pt x="4657" y="5618"/>
                  </a:moveTo>
                  <a:lnTo>
                    <a:pt x="4197" y="8387"/>
                  </a:lnTo>
                  <a:cubicBezTo>
                    <a:pt x="3552" y="8120"/>
                    <a:pt x="2409" y="7495"/>
                    <a:pt x="2327" y="6826"/>
                  </a:cubicBezTo>
                  <a:cubicBezTo>
                    <a:pt x="2272" y="6374"/>
                    <a:pt x="2577" y="5916"/>
                    <a:pt x="3032" y="5857"/>
                  </a:cubicBezTo>
                  <a:cubicBezTo>
                    <a:pt x="3073" y="5851"/>
                    <a:pt x="3114" y="5848"/>
                    <a:pt x="3155" y="5848"/>
                  </a:cubicBezTo>
                  <a:cubicBezTo>
                    <a:pt x="3395" y="5848"/>
                    <a:pt x="3624" y="5951"/>
                    <a:pt x="3786" y="6136"/>
                  </a:cubicBezTo>
                  <a:cubicBezTo>
                    <a:pt x="3819" y="6174"/>
                    <a:pt x="3868" y="6194"/>
                    <a:pt x="3918" y="6194"/>
                  </a:cubicBezTo>
                  <a:cubicBezTo>
                    <a:pt x="3926" y="6194"/>
                    <a:pt x="3934" y="6194"/>
                    <a:pt x="3942" y="6193"/>
                  </a:cubicBezTo>
                  <a:cubicBezTo>
                    <a:pt x="4000" y="6184"/>
                    <a:pt x="4051" y="6146"/>
                    <a:pt x="4075" y="6093"/>
                  </a:cubicBezTo>
                  <a:cubicBezTo>
                    <a:pt x="4185" y="5849"/>
                    <a:pt x="4398" y="5676"/>
                    <a:pt x="4657" y="5618"/>
                  </a:cubicBezTo>
                  <a:close/>
                  <a:moveTo>
                    <a:pt x="6866" y="1"/>
                  </a:moveTo>
                  <a:cubicBezTo>
                    <a:pt x="6783" y="1"/>
                    <a:pt x="6708" y="61"/>
                    <a:pt x="6695" y="147"/>
                  </a:cubicBezTo>
                  <a:cubicBezTo>
                    <a:pt x="6624" y="567"/>
                    <a:pt x="6282" y="877"/>
                    <a:pt x="5879" y="924"/>
                  </a:cubicBezTo>
                  <a:cubicBezTo>
                    <a:pt x="5536" y="818"/>
                    <a:pt x="5283" y="523"/>
                    <a:pt x="5231" y="167"/>
                  </a:cubicBezTo>
                  <a:cubicBezTo>
                    <a:pt x="5217" y="82"/>
                    <a:pt x="5144" y="20"/>
                    <a:pt x="5061" y="20"/>
                  </a:cubicBezTo>
                  <a:cubicBezTo>
                    <a:pt x="5052" y="20"/>
                    <a:pt x="5043" y="21"/>
                    <a:pt x="5034" y="22"/>
                  </a:cubicBezTo>
                  <a:lnTo>
                    <a:pt x="1097" y="611"/>
                  </a:lnTo>
                  <a:cubicBezTo>
                    <a:pt x="1004" y="621"/>
                    <a:pt x="934" y="716"/>
                    <a:pt x="949" y="807"/>
                  </a:cubicBezTo>
                  <a:cubicBezTo>
                    <a:pt x="986" y="1056"/>
                    <a:pt x="925" y="1303"/>
                    <a:pt x="776" y="1505"/>
                  </a:cubicBezTo>
                  <a:cubicBezTo>
                    <a:pt x="627" y="1706"/>
                    <a:pt x="410" y="1838"/>
                    <a:pt x="163" y="1872"/>
                  </a:cubicBezTo>
                  <a:cubicBezTo>
                    <a:pt x="69" y="1884"/>
                    <a:pt x="0" y="1980"/>
                    <a:pt x="15" y="2071"/>
                  </a:cubicBezTo>
                  <a:lnTo>
                    <a:pt x="215" y="3399"/>
                  </a:lnTo>
                  <a:cubicBezTo>
                    <a:pt x="226" y="3486"/>
                    <a:pt x="304" y="3549"/>
                    <a:pt x="387" y="3549"/>
                  </a:cubicBezTo>
                  <a:cubicBezTo>
                    <a:pt x="395" y="3549"/>
                    <a:pt x="403" y="3548"/>
                    <a:pt x="411" y="3547"/>
                  </a:cubicBezTo>
                  <a:cubicBezTo>
                    <a:pt x="507" y="3532"/>
                    <a:pt x="571" y="3444"/>
                    <a:pt x="559" y="3350"/>
                  </a:cubicBezTo>
                  <a:lnTo>
                    <a:pt x="383" y="2181"/>
                  </a:lnTo>
                  <a:cubicBezTo>
                    <a:pt x="651" y="2102"/>
                    <a:pt x="888" y="1940"/>
                    <a:pt x="1055" y="1712"/>
                  </a:cubicBezTo>
                  <a:cubicBezTo>
                    <a:pt x="1225" y="1482"/>
                    <a:pt x="1313" y="1210"/>
                    <a:pt x="1308" y="931"/>
                  </a:cubicBezTo>
                  <a:lnTo>
                    <a:pt x="4924" y="390"/>
                  </a:lnTo>
                  <a:cubicBezTo>
                    <a:pt x="5006" y="670"/>
                    <a:pt x="5180" y="910"/>
                    <a:pt x="5412" y="1078"/>
                  </a:cubicBezTo>
                  <a:lnTo>
                    <a:pt x="5327" y="1592"/>
                  </a:lnTo>
                  <a:lnTo>
                    <a:pt x="1113" y="2221"/>
                  </a:lnTo>
                  <a:cubicBezTo>
                    <a:pt x="1018" y="2236"/>
                    <a:pt x="954" y="2324"/>
                    <a:pt x="966" y="2419"/>
                  </a:cubicBezTo>
                  <a:cubicBezTo>
                    <a:pt x="978" y="2505"/>
                    <a:pt x="1055" y="2567"/>
                    <a:pt x="1139" y="2567"/>
                  </a:cubicBezTo>
                  <a:cubicBezTo>
                    <a:pt x="1147" y="2567"/>
                    <a:pt x="1156" y="2566"/>
                    <a:pt x="1164" y="2565"/>
                  </a:cubicBezTo>
                  <a:lnTo>
                    <a:pt x="5266" y="1953"/>
                  </a:lnTo>
                  <a:lnTo>
                    <a:pt x="5266" y="1953"/>
                  </a:lnTo>
                  <a:lnTo>
                    <a:pt x="5122" y="2815"/>
                  </a:lnTo>
                  <a:cubicBezTo>
                    <a:pt x="5049" y="2774"/>
                    <a:pt x="4966" y="2752"/>
                    <a:pt x="4882" y="2752"/>
                  </a:cubicBezTo>
                  <a:cubicBezTo>
                    <a:pt x="4858" y="2752"/>
                    <a:pt x="4833" y="2754"/>
                    <a:pt x="4809" y="2757"/>
                  </a:cubicBezTo>
                  <a:cubicBezTo>
                    <a:pt x="4547" y="2792"/>
                    <a:pt x="4352" y="3057"/>
                    <a:pt x="4395" y="3318"/>
                  </a:cubicBezTo>
                  <a:cubicBezTo>
                    <a:pt x="4406" y="3405"/>
                    <a:pt x="4484" y="3467"/>
                    <a:pt x="4567" y="3467"/>
                  </a:cubicBezTo>
                  <a:cubicBezTo>
                    <a:pt x="4575" y="3467"/>
                    <a:pt x="4583" y="3466"/>
                    <a:pt x="4592" y="3465"/>
                  </a:cubicBezTo>
                  <a:cubicBezTo>
                    <a:pt x="4687" y="3450"/>
                    <a:pt x="4752" y="3362"/>
                    <a:pt x="4739" y="3268"/>
                  </a:cubicBezTo>
                  <a:cubicBezTo>
                    <a:pt x="4726" y="3191"/>
                    <a:pt x="4784" y="3113"/>
                    <a:pt x="4860" y="3101"/>
                  </a:cubicBezTo>
                  <a:cubicBezTo>
                    <a:pt x="4867" y="3100"/>
                    <a:pt x="4873" y="3100"/>
                    <a:pt x="4880" y="3100"/>
                  </a:cubicBezTo>
                  <a:cubicBezTo>
                    <a:pt x="4949" y="3100"/>
                    <a:pt x="5015" y="3153"/>
                    <a:pt x="5024" y="3225"/>
                  </a:cubicBezTo>
                  <a:cubicBezTo>
                    <a:pt x="5028" y="3246"/>
                    <a:pt x="5033" y="3265"/>
                    <a:pt x="5044" y="3283"/>
                  </a:cubicBezTo>
                  <a:lnTo>
                    <a:pt x="4717" y="5259"/>
                  </a:lnTo>
                  <a:cubicBezTo>
                    <a:pt x="4376" y="5294"/>
                    <a:pt x="4069" y="5475"/>
                    <a:pt x="3875" y="5747"/>
                  </a:cubicBezTo>
                  <a:cubicBezTo>
                    <a:pt x="3668" y="5589"/>
                    <a:pt x="3416" y="5503"/>
                    <a:pt x="3156" y="5503"/>
                  </a:cubicBezTo>
                  <a:cubicBezTo>
                    <a:pt x="3098" y="5503"/>
                    <a:pt x="3040" y="5508"/>
                    <a:pt x="2981" y="5516"/>
                  </a:cubicBezTo>
                  <a:cubicBezTo>
                    <a:pt x="2351" y="5597"/>
                    <a:pt x="1909" y="6228"/>
                    <a:pt x="1982" y="6860"/>
                  </a:cubicBezTo>
                  <a:cubicBezTo>
                    <a:pt x="2037" y="7341"/>
                    <a:pt x="2417" y="7818"/>
                    <a:pt x="3178" y="8269"/>
                  </a:cubicBezTo>
                  <a:cubicBezTo>
                    <a:pt x="3565" y="8499"/>
                    <a:pt x="3944" y="8663"/>
                    <a:pt x="4137" y="8740"/>
                  </a:cubicBezTo>
                  <a:lnTo>
                    <a:pt x="3993" y="9619"/>
                  </a:lnTo>
                  <a:lnTo>
                    <a:pt x="2257" y="9878"/>
                  </a:lnTo>
                  <a:cubicBezTo>
                    <a:pt x="2162" y="9893"/>
                    <a:pt x="2096" y="9981"/>
                    <a:pt x="2110" y="10075"/>
                  </a:cubicBezTo>
                  <a:cubicBezTo>
                    <a:pt x="2123" y="10161"/>
                    <a:pt x="2198" y="10224"/>
                    <a:pt x="2281" y="10224"/>
                  </a:cubicBezTo>
                  <a:cubicBezTo>
                    <a:pt x="2290" y="10224"/>
                    <a:pt x="2297" y="10224"/>
                    <a:pt x="2306" y="10222"/>
                  </a:cubicBezTo>
                  <a:lnTo>
                    <a:pt x="4347" y="9917"/>
                  </a:lnTo>
                  <a:cubicBezTo>
                    <a:pt x="4733" y="10085"/>
                    <a:pt x="4973" y="10498"/>
                    <a:pt x="4901" y="10931"/>
                  </a:cubicBezTo>
                  <a:cubicBezTo>
                    <a:pt x="4891" y="10990"/>
                    <a:pt x="4912" y="11049"/>
                    <a:pt x="4955" y="11088"/>
                  </a:cubicBezTo>
                  <a:lnTo>
                    <a:pt x="2871" y="11399"/>
                  </a:lnTo>
                  <a:cubicBezTo>
                    <a:pt x="2793" y="11131"/>
                    <a:pt x="2631" y="10894"/>
                    <a:pt x="2402" y="10726"/>
                  </a:cubicBezTo>
                  <a:cubicBezTo>
                    <a:pt x="2178" y="10560"/>
                    <a:pt x="1914" y="10472"/>
                    <a:pt x="1641" y="10472"/>
                  </a:cubicBezTo>
                  <a:cubicBezTo>
                    <a:pt x="1635" y="10472"/>
                    <a:pt x="1628" y="10472"/>
                    <a:pt x="1621" y="10473"/>
                  </a:cubicBezTo>
                  <a:lnTo>
                    <a:pt x="678" y="4153"/>
                  </a:lnTo>
                  <a:cubicBezTo>
                    <a:pt x="664" y="4068"/>
                    <a:pt x="590" y="4005"/>
                    <a:pt x="505" y="4005"/>
                  </a:cubicBezTo>
                  <a:cubicBezTo>
                    <a:pt x="497" y="4005"/>
                    <a:pt x="488" y="4006"/>
                    <a:pt x="480" y="4007"/>
                  </a:cubicBezTo>
                  <a:cubicBezTo>
                    <a:pt x="385" y="4022"/>
                    <a:pt x="321" y="4109"/>
                    <a:pt x="332" y="4204"/>
                  </a:cubicBezTo>
                  <a:lnTo>
                    <a:pt x="1301" y="10684"/>
                  </a:lnTo>
                  <a:cubicBezTo>
                    <a:pt x="1312" y="10769"/>
                    <a:pt x="1391" y="10834"/>
                    <a:pt x="1474" y="10834"/>
                  </a:cubicBezTo>
                  <a:cubicBezTo>
                    <a:pt x="1482" y="10834"/>
                    <a:pt x="1491" y="10833"/>
                    <a:pt x="1499" y="10832"/>
                  </a:cubicBezTo>
                  <a:cubicBezTo>
                    <a:pt x="1546" y="10824"/>
                    <a:pt x="1594" y="10821"/>
                    <a:pt x="1641" y="10821"/>
                  </a:cubicBezTo>
                  <a:cubicBezTo>
                    <a:pt x="1839" y="10821"/>
                    <a:pt x="2032" y="10884"/>
                    <a:pt x="2195" y="11004"/>
                  </a:cubicBezTo>
                  <a:cubicBezTo>
                    <a:pt x="2396" y="11153"/>
                    <a:pt x="2528" y="11371"/>
                    <a:pt x="2564" y="11620"/>
                  </a:cubicBezTo>
                  <a:cubicBezTo>
                    <a:pt x="2574" y="11704"/>
                    <a:pt x="2654" y="11769"/>
                    <a:pt x="2738" y="11769"/>
                  </a:cubicBezTo>
                  <a:cubicBezTo>
                    <a:pt x="2745" y="11769"/>
                    <a:pt x="2753" y="11768"/>
                    <a:pt x="2761" y="11767"/>
                  </a:cubicBezTo>
                  <a:lnTo>
                    <a:pt x="5976" y="11286"/>
                  </a:lnTo>
                  <a:lnTo>
                    <a:pt x="8970" y="11784"/>
                  </a:lnTo>
                  <a:cubicBezTo>
                    <a:pt x="8979" y="11785"/>
                    <a:pt x="8988" y="11786"/>
                    <a:pt x="8998" y="11786"/>
                  </a:cubicBezTo>
                  <a:cubicBezTo>
                    <a:pt x="9079" y="11786"/>
                    <a:pt x="9157" y="11723"/>
                    <a:pt x="9169" y="11639"/>
                  </a:cubicBezTo>
                  <a:cubicBezTo>
                    <a:pt x="9210" y="11392"/>
                    <a:pt x="9344" y="11176"/>
                    <a:pt x="9549" y="11031"/>
                  </a:cubicBezTo>
                  <a:cubicBezTo>
                    <a:pt x="9710" y="10916"/>
                    <a:pt x="9899" y="10856"/>
                    <a:pt x="10092" y="10856"/>
                  </a:cubicBezTo>
                  <a:cubicBezTo>
                    <a:pt x="10143" y="10856"/>
                    <a:pt x="10195" y="10860"/>
                    <a:pt x="10247" y="10869"/>
                  </a:cubicBezTo>
                  <a:cubicBezTo>
                    <a:pt x="10256" y="10871"/>
                    <a:pt x="10265" y="10871"/>
                    <a:pt x="10275" y="10871"/>
                  </a:cubicBezTo>
                  <a:cubicBezTo>
                    <a:pt x="10357" y="10871"/>
                    <a:pt x="10434" y="10809"/>
                    <a:pt x="10446" y="10726"/>
                  </a:cubicBezTo>
                  <a:lnTo>
                    <a:pt x="10649" y="9510"/>
                  </a:lnTo>
                  <a:cubicBezTo>
                    <a:pt x="10664" y="9415"/>
                    <a:pt x="10601" y="9326"/>
                    <a:pt x="10506" y="9311"/>
                  </a:cubicBezTo>
                  <a:cubicBezTo>
                    <a:pt x="10496" y="9309"/>
                    <a:pt x="10486" y="9308"/>
                    <a:pt x="10476" y="9308"/>
                  </a:cubicBezTo>
                  <a:cubicBezTo>
                    <a:pt x="10392" y="9308"/>
                    <a:pt x="10319" y="9368"/>
                    <a:pt x="10306" y="9454"/>
                  </a:cubicBezTo>
                  <a:lnTo>
                    <a:pt x="10132" y="10510"/>
                  </a:lnTo>
                  <a:cubicBezTo>
                    <a:pt x="10118" y="10509"/>
                    <a:pt x="10105" y="10509"/>
                    <a:pt x="10091" y="10509"/>
                  </a:cubicBezTo>
                  <a:cubicBezTo>
                    <a:pt x="9825" y="10509"/>
                    <a:pt x="9568" y="10592"/>
                    <a:pt x="9345" y="10750"/>
                  </a:cubicBezTo>
                  <a:cubicBezTo>
                    <a:pt x="9114" y="10915"/>
                    <a:pt x="8947" y="11149"/>
                    <a:pt x="8866" y="11414"/>
                  </a:cubicBezTo>
                  <a:lnTo>
                    <a:pt x="5260" y="10815"/>
                  </a:lnTo>
                  <a:cubicBezTo>
                    <a:pt x="5278" y="10240"/>
                    <a:pt x="4901" y="9716"/>
                    <a:pt x="4355" y="9549"/>
                  </a:cubicBezTo>
                  <a:lnTo>
                    <a:pt x="5730" y="1280"/>
                  </a:lnTo>
                  <a:cubicBezTo>
                    <a:pt x="5743" y="1280"/>
                    <a:pt x="5756" y="1280"/>
                    <a:pt x="5769" y="1280"/>
                  </a:cubicBezTo>
                  <a:cubicBezTo>
                    <a:pt x="6321" y="1280"/>
                    <a:pt x="6830" y="912"/>
                    <a:pt x="6996" y="374"/>
                  </a:cubicBezTo>
                  <a:lnTo>
                    <a:pt x="10601" y="974"/>
                  </a:lnTo>
                  <a:cubicBezTo>
                    <a:pt x="10585" y="1549"/>
                    <a:pt x="10957" y="2069"/>
                    <a:pt x="11505" y="2240"/>
                  </a:cubicBezTo>
                  <a:lnTo>
                    <a:pt x="10439" y="8654"/>
                  </a:lnTo>
                  <a:cubicBezTo>
                    <a:pt x="10424" y="8748"/>
                    <a:pt x="10488" y="8837"/>
                    <a:pt x="10582" y="8852"/>
                  </a:cubicBezTo>
                  <a:cubicBezTo>
                    <a:pt x="10591" y="8853"/>
                    <a:pt x="10601" y="8854"/>
                    <a:pt x="10610" y="8854"/>
                  </a:cubicBezTo>
                  <a:cubicBezTo>
                    <a:pt x="10694" y="8854"/>
                    <a:pt x="10768" y="8795"/>
                    <a:pt x="10781" y="8709"/>
                  </a:cubicBezTo>
                  <a:lnTo>
                    <a:pt x="11875" y="2136"/>
                  </a:lnTo>
                  <a:cubicBezTo>
                    <a:pt x="11891" y="2041"/>
                    <a:pt x="11829" y="1951"/>
                    <a:pt x="11733" y="1935"/>
                  </a:cubicBezTo>
                  <a:cubicBezTo>
                    <a:pt x="11224" y="1849"/>
                    <a:pt x="10877" y="1364"/>
                    <a:pt x="10963" y="856"/>
                  </a:cubicBezTo>
                  <a:cubicBezTo>
                    <a:pt x="10978" y="761"/>
                    <a:pt x="10914" y="672"/>
                    <a:pt x="10819" y="657"/>
                  </a:cubicBezTo>
                  <a:lnTo>
                    <a:pt x="6893" y="3"/>
                  </a:lnTo>
                  <a:cubicBezTo>
                    <a:pt x="6884" y="1"/>
                    <a:pt x="6875" y="1"/>
                    <a:pt x="6866" y="1"/>
                  </a:cubicBezTo>
                  <a:close/>
                </a:path>
              </a:pathLst>
            </a:custGeom>
            <a:solidFill>
              <a:srgbClr val="4D2C69"/>
            </a:solidFill>
            <a:ln>
              <a:noFill/>
            </a:ln>
          </p:spPr>
          <p:txBody>
            <a:bodyPr spcFirstLastPara="1" wrap="square" lIns="121900" tIns="121900" rIns="121900" bIns="121900" anchor="ctr" anchorCtr="0">
              <a:noAutofit/>
            </a:bodyPr>
            <a:lstStyle/>
            <a:p>
              <a:pPr>
                <a:buClr>
                  <a:srgbClr val="000000"/>
                </a:buClr>
                <a:buFont typeface="Times New Roman" panose="02020603050405020304" pitchFamily="18" charset="0"/>
                <a:buNone/>
              </a:pPr>
              <a:endParaRPr sz="1865" kern="0">
                <a:solidFill>
                  <a:srgbClr val="000000"/>
                </a:solidFill>
                <a:ea typeface="Times New Roman" panose="02020603050405020304" pitchFamily="18" charset="0"/>
                <a:cs typeface="Times New Roman" panose="02020603050405020304" pitchFamily="18" charset="0"/>
                <a:sym typeface="Times New Roman" panose="02020603050405020304" pitchFamily="18" charset="0"/>
              </a:endParaRPr>
            </a:p>
          </p:txBody>
        </p:sp>
      </p:grpSp>
      <p:pic>
        <p:nvPicPr>
          <p:cNvPr id="3" name="Picture 2"/>
          <p:cNvPicPr>
            <a:picLocks noChangeAspect="1"/>
          </p:cNvPicPr>
          <p:nvPr/>
        </p:nvPicPr>
        <p:blipFill rotWithShape="1">
          <a:blip r:embed="rId4"/>
          <a:srcRect l="15354" t="72858" r="10092"/>
          <a:stretch>
            <a:fillRect/>
          </a:stretch>
        </p:blipFill>
        <p:spPr>
          <a:xfrm>
            <a:off x="139541" y="1551668"/>
            <a:ext cx="2890395" cy="1172067"/>
          </a:xfrm>
          <a:prstGeom prst="rect">
            <a:avLst/>
          </a:prstGeom>
        </p:spPr>
      </p:pic>
      <p:pic>
        <p:nvPicPr>
          <p:cNvPr id="5" name="Picture 4"/>
          <p:cNvPicPr>
            <a:picLocks noChangeAspect="1"/>
          </p:cNvPicPr>
          <p:nvPr/>
        </p:nvPicPr>
        <p:blipFill>
          <a:blip r:embed="rId5"/>
          <a:stretch>
            <a:fillRect/>
          </a:stretch>
        </p:blipFill>
        <p:spPr>
          <a:xfrm>
            <a:off x="4822697" y="2382777"/>
            <a:ext cx="2731245" cy="1169282"/>
          </a:xfrm>
          <a:prstGeom prst="rect">
            <a:avLst/>
          </a:prstGeom>
        </p:spPr>
      </p:pic>
      <p:sp>
        <p:nvSpPr>
          <p:cNvPr id="101" name="Google Shape;1996;p48"/>
          <p:cNvSpPr txBox="1"/>
          <p:nvPr/>
        </p:nvSpPr>
        <p:spPr>
          <a:xfrm>
            <a:off x="609338" y="1782664"/>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a:t>
            </a:r>
            <a:r>
              <a:rPr lang="en-US"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1</a:t>
            </a:r>
            <a:endParaRPr lang="vi-VN"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103" name="Google Shape;1994;p48"/>
          <p:cNvSpPr txBox="1"/>
          <p:nvPr/>
        </p:nvSpPr>
        <p:spPr>
          <a:xfrm>
            <a:off x="5212920" y="2590620"/>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a:t>
            </a:r>
            <a:r>
              <a:rPr lang="en-US"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2</a:t>
            </a:r>
            <a:endParaRPr lang="vi-VN"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8" name="Picture 7"/>
          <p:cNvPicPr>
            <a:picLocks noChangeAspect="1"/>
          </p:cNvPicPr>
          <p:nvPr/>
        </p:nvPicPr>
        <p:blipFill>
          <a:blip r:embed="rId6"/>
          <a:stretch>
            <a:fillRect/>
          </a:stretch>
        </p:blipFill>
        <p:spPr>
          <a:xfrm>
            <a:off x="8777911" y="1964430"/>
            <a:ext cx="2889754" cy="1170533"/>
          </a:xfrm>
          <a:prstGeom prst="rect">
            <a:avLst/>
          </a:prstGeom>
        </p:spPr>
      </p:pic>
      <p:sp>
        <p:nvSpPr>
          <p:cNvPr id="106" name="Google Shape;2000;p48"/>
          <p:cNvSpPr txBox="1"/>
          <p:nvPr/>
        </p:nvSpPr>
        <p:spPr>
          <a:xfrm>
            <a:off x="9308905" y="2113345"/>
            <a:ext cx="1950800" cy="609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1pPr>
            <a:lvl2pPr marR="0" lvl="1"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2pPr>
            <a:lvl3pPr marR="0" lvl="2"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3pPr>
            <a:lvl4pPr marR="0" lvl="3"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4pPr>
            <a:lvl5pPr marR="0" lvl="4"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5pPr>
            <a:lvl6pPr marR="0" lvl="5"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6pPr>
            <a:lvl7pPr marR="0" lvl="6"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7pPr>
            <a:lvl8pPr marR="0" lvl="7"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8pPr>
            <a:lvl9pPr marR="0" lvl="8" algn="l" rtl="0">
              <a:lnSpc>
                <a:spcPct val="100000"/>
              </a:lnSpc>
              <a:spcBef>
                <a:spcPts val="0"/>
              </a:spcBef>
              <a:spcAft>
                <a:spcPts val="0"/>
              </a:spcAft>
              <a:buClr>
                <a:schemeClr val="dk1"/>
              </a:buClr>
              <a:buSzPts val="3500"/>
              <a:buFont typeface="Londrina Solid"/>
              <a:buNone/>
              <a:defRPr sz="3500" b="0" i="0" u="none" strike="noStrike" cap="none">
                <a:solidFill>
                  <a:schemeClr val="dk1"/>
                </a:solidFill>
                <a:latin typeface="Londrina Solid"/>
                <a:ea typeface="Londrina Solid"/>
                <a:cs typeface="Londrina Solid"/>
                <a:sym typeface="Londrina Solid"/>
              </a:defRPr>
            </a:lvl9pPr>
          </a:lstStyle>
          <a:p>
            <a:pPr algn="ctr"/>
            <a:r>
              <a:rPr lang="vi-VN" sz="3335" kern="0" dirty="0">
                <a:solidFill>
                  <a:schemeClr val="accent5">
                    <a:lumMod val="10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rPr>
              <a:t>Bước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93"/>
                                        </p:tgtEl>
                                        <p:attrNameLst>
                                          <p:attrName>style.visibility</p:attrName>
                                        </p:attrNameLst>
                                      </p:cBhvr>
                                      <p:to>
                                        <p:strVal val="visible"/>
                                      </p:to>
                                    </p:set>
                                    <p:animEffect transition="in" filter="barn(inVertical)">
                                      <p:cBhvr>
                                        <p:cTn id="7" dur="500"/>
                                        <p:tgtEl>
                                          <p:spTgt spid="199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95">
                                            <p:txEl>
                                              <p:pRg st="1" end="1"/>
                                            </p:txEl>
                                          </p:spTgt>
                                        </p:tgtEl>
                                        <p:attrNameLst>
                                          <p:attrName>style.visibility</p:attrName>
                                        </p:attrNameLst>
                                      </p:cBhvr>
                                      <p:to>
                                        <p:strVal val="visible"/>
                                      </p:to>
                                    </p:set>
                                    <p:anim calcmode="lin" valueType="num">
                                      <p:cBhvr additive="base">
                                        <p:cTn id="12" dur="500" fill="hold"/>
                                        <p:tgtEl>
                                          <p:spTgt spid="199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997">
                                            <p:txEl>
                                              <p:pRg st="0" end="0"/>
                                            </p:txEl>
                                          </p:spTgt>
                                        </p:tgtEl>
                                        <p:attrNameLst>
                                          <p:attrName>style.visibility</p:attrName>
                                        </p:attrNameLst>
                                      </p:cBhvr>
                                      <p:to>
                                        <p:strVal val="visible"/>
                                      </p:to>
                                    </p:set>
                                    <p:anim calcmode="lin" valueType="num">
                                      <p:cBhvr additive="base">
                                        <p:cTn id="18" dur="500" fill="hold"/>
                                        <p:tgtEl>
                                          <p:spTgt spid="199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99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01">
                                            <p:txEl>
                                              <p:pRg st="0" end="0"/>
                                            </p:txEl>
                                          </p:spTgt>
                                        </p:tgtEl>
                                        <p:attrNameLst>
                                          <p:attrName>style.visibility</p:attrName>
                                        </p:attrNameLst>
                                      </p:cBhvr>
                                      <p:to>
                                        <p:strVal val="visible"/>
                                      </p:to>
                                    </p:set>
                                    <p:anim calcmode="lin" valueType="num">
                                      <p:cBhvr additive="base">
                                        <p:cTn id="24" dur="500" fill="hold"/>
                                        <p:tgtEl>
                                          <p:spTgt spid="2001">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00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1"/>
                                        </p:tgtEl>
                                        <p:attrNameLst>
                                          <p:attrName>style.visibility</p:attrName>
                                        </p:attrNameLst>
                                      </p:cBhvr>
                                      <p:to>
                                        <p:strVal val="visible"/>
                                      </p:to>
                                    </p:set>
                                    <p:animEffect transition="in" filter="barn(inVertical)">
                                      <p:cBhvr>
                                        <p:cTn id="30" dur="500"/>
                                        <p:tgtEl>
                                          <p:spTgt spid="10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animEffect transition="in" filter="barn(inVertical)">
                                      <p:cBhvr>
                                        <p:cTn id="35" dur="500"/>
                                        <p:tgtEl>
                                          <p:spTgt spid="10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6"/>
                                        </p:tgtEl>
                                        <p:attrNameLst>
                                          <p:attrName>style.visibility</p:attrName>
                                        </p:attrNameLst>
                                      </p:cBhvr>
                                      <p:to>
                                        <p:strVal val="visible"/>
                                      </p:to>
                                    </p:set>
                                    <p:animEffect transition="in" filter="barn(inVertical)">
                                      <p:cBhvr>
                                        <p:cTn id="40"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3" grpId="0"/>
      <p:bldP spid="101" grpId="0"/>
      <p:bldP spid="103" grpId="0"/>
      <p:bldP spid="10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epero Day Minitheme by Slidesgo">
  <a:themeElements>
    <a:clrScheme name="Simple Light">
      <a:dk1>
        <a:srgbClr val="4D2C69"/>
      </a:dk1>
      <a:lt1>
        <a:srgbClr val="EEE3D7"/>
      </a:lt1>
      <a:dk2>
        <a:srgbClr val="FAF4ED"/>
      </a:dk2>
      <a:lt2>
        <a:srgbClr val="F4CCE5"/>
      </a:lt2>
      <a:accent1>
        <a:srgbClr val="DD7E6B"/>
      </a:accent1>
      <a:accent2>
        <a:srgbClr val="FFE599"/>
      </a:accent2>
      <a:accent3>
        <a:srgbClr val="F9CB9C"/>
      </a:accent3>
      <a:accent4>
        <a:srgbClr val="C9DCFF"/>
      </a:accent4>
      <a:accent5>
        <a:srgbClr val="D9D2E9"/>
      </a:accent5>
      <a:accent6>
        <a:srgbClr val="D9EAD3"/>
      </a:accent6>
      <a:hlink>
        <a:srgbClr val="4D2C69"/>
      </a:hlink>
      <a:folHlink>
        <a:srgbClr val="0097A7"/>
      </a:folHlink>
    </a:clrScheme>
    <a:fontScheme name="Office">
      <a:maj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Times New Roman"/>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游ゴシック"/>
        <a:font script="Hang" typeface="맑은 고딕"/>
        <a:font script="Hans" typeface="等线"/>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3363</Words>
  <Application>Microsoft Office PowerPoint</Application>
  <PresentationFormat>Widescreen</PresentationFormat>
  <Paragraphs>374</Paragraphs>
  <Slides>52</Slides>
  <Notes>14</Notes>
  <HiddenSlides>0</HiddenSlides>
  <MMClips>20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52</vt:i4>
      </vt:variant>
    </vt:vector>
  </HeadingPairs>
  <TitlesOfParts>
    <vt:vector size="66" baseType="lpstr">
      <vt:lpstr>Anaheim</vt:lpstr>
      <vt:lpstr>Arial</vt:lpstr>
      <vt:lpstr>Bebas Neue</vt:lpstr>
      <vt:lpstr>Calibri</vt:lpstr>
      <vt:lpstr>Londrina Solid</vt:lpstr>
      <vt:lpstr>Roboto Condensed Light</vt:lpstr>
      <vt:lpstr>Times New Roman</vt:lpstr>
      <vt:lpstr>Wingdings</vt:lpstr>
      <vt:lpstr>Office Theme</vt:lpstr>
      <vt:lpstr>Pepero Day Minitheme by Slidesgo</vt:lpstr>
      <vt:lpstr>1_Office Theme</vt:lpstr>
      <vt:lpstr>2_Office Theme</vt:lpstr>
      <vt:lpstr>4_Office Theme</vt:lpstr>
      <vt:lpstr>3_Office Theme</vt:lpstr>
      <vt:lpstr>PowerPoint Presentation</vt:lpstr>
      <vt:lpstr>PowerPoint Presentation</vt:lpstr>
      <vt:lpstr>PowerPoint Presentation</vt:lpstr>
      <vt:lpstr>Các bước tiến hành thí nghiệm 1 </vt:lpstr>
      <vt:lpstr>PowerPoint Presentation</vt:lpstr>
      <vt:lpstr>PowerPoint Presentation</vt:lpstr>
      <vt:lpstr>PowerPoint Presentation</vt:lpstr>
      <vt:lpstr>PowerPoint Presentation</vt:lpstr>
      <vt:lpstr>Các bước tiến hành thí nghiệm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Các em hãy quan sát video sau và cho biết hiện tượng gì đã xảy 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ỨNG DỤNG CẢM ỨNG CỦA THỰC VẬT TRONG THỰC TIỄN </vt:lpstr>
      <vt:lpstr>3. ỨNG DỤNG CẢM ỨNG CỦA THỰC VẬT TRONG THỰC TIỄN </vt:lpstr>
      <vt:lpstr>3. ỨNG DỤNG CẢM ỨNG CỦA THỰC VẬT TRONG THỰC TIỄN </vt:lpstr>
      <vt:lpstr>3. ỨNG DỤNG CẢM ỨNG CỦA THỰC VẬT TRONG THỰC TIỄN </vt:lpstr>
      <vt:lpstr>PowerPoint Presentation</vt:lpstr>
      <vt:lpstr>3. ỨNG DỤNG CẢM ỨNG CỦA THỰC VẬT TRONG THỰC TIỄN </vt:lpstr>
      <vt:lpstr>3. ỨNG DỤNG CẢM ỨNG CỦA THỰC VẬT TRONG THỰC TIỄN </vt:lpstr>
      <vt:lpstr>3. ỨNG DỤNG CẢM ỨNG CỦA THỰC VẬT TRONG THỰC TIỄN </vt:lpstr>
      <vt:lpstr>3. ỨNG DỤNG CẢM ỨNG CỦA THỰC VẬT TRONG THỰC TIỄN </vt:lpstr>
      <vt:lpstr>PowerPoint Presentation</vt:lpstr>
      <vt:lpstr>PowerPoint Presentation</vt:lpstr>
      <vt:lpstr>PowerPoint Presentation</vt:lpstr>
      <vt:lpstr>PowerPoint Presentation</vt:lpstr>
      <vt:lpstr>PowerPoint Presentation</vt:lpstr>
      <vt:lpstr>LUYỆN TẬP</vt:lpstr>
      <vt:lpstr>LUYỆN TẬP</vt:lpstr>
      <vt:lpstr>LUYỆN TẬP</vt:lpstr>
      <vt:lpstr>LUYỆN TẬP</vt:lpstr>
      <vt:lpstr>LUYỆN TẬP</vt:lpstr>
      <vt:lpstr>LUYỆN TẬP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ACER</cp:lastModifiedBy>
  <cp:revision>169</cp:revision>
  <dcterms:created xsi:type="dcterms:W3CDTF">2020-12-29T17:49:00Z</dcterms:created>
  <dcterms:modified xsi:type="dcterms:W3CDTF">2023-04-02T04:06:41Z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BE29EE04124B4B02A44EE5B1E14216CD</vt:lpwstr>
  </property>
  <property fmtid="{D5CDD505-2E9C-101B-9397-08002B2CF9AE}" pid="3" name="KSOProductBuildVer">
    <vt:lpwstr>1033-11.2.0.11486</vt:lpwstr>
  </property>
</Properties>
</file>